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4" r:id="rId6"/>
    <p:sldId id="267" r:id="rId7"/>
    <p:sldId id="261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2E75B6"/>
    <a:srgbClr val="5B9BD5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времен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95288636755788"/>
          <c:y val="0.22096978949059939"/>
          <c:w val="0.8527221537179579"/>
          <c:h val="0.71713134072526652"/>
        </c:manualLayout>
      </c:layout>
      <c:scatterChart>
        <c:scatterStyle val="lineMarker"/>
        <c:varyColors val="0"/>
        <c:ser>
          <c:idx val="0"/>
          <c:order val="0"/>
          <c:tx>
            <c:strRef>
              <c:f>dl475_7!$N$1</c:f>
              <c:strCache>
                <c:ptCount val="1"/>
                <c:pt idx="0">
                  <c:v>min Время,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dl475_7!$N$2:$N$2002</c:f>
              <c:numCache>
                <c:formatCode>0.00E+00</c:formatCode>
                <c:ptCount val="2001"/>
                <c:pt idx="0">
                  <c:v>3.0000000000000009E-7</c:v>
                </c:pt>
                <c:pt idx="1">
                  <c:v>2.4999999999999994E-7</c:v>
                </c:pt>
                <c:pt idx="2">
                  <c:v>2.2499999999999996E-7</c:v>
                </c:pt>
                <c:pt idx="3">
                  <c:v>3.7500000000000001E-7</c:v>
                </c:pt>
                <c:pt idx="4">
                  <c:v>2.7500000000000012E-7</c:v>
                </c:pt>
                <c:pt idx="5">
                  <c:v>2.7500000000000012E-7</c:v>
                </c:pt>
                <c:pt idx="6">
                  <c:v>3.5000000000000004E-7</c:v>
                </c:pt>
                <c:pt idx="7">
                  <c:v>3.0000000000000009E-7</c:v>
                </c:pt>
                <c:pt idx="8">
                  <c:v>2.7500000000000012E-7</c:v>
                </c:pt>
                <c:pt idx="9">
                  <c:v>3.0000000000000009E-7</c:v>
                </c:pt>
                <c:pt idx="10">
                  <c:v>3.5000000000000004E-7</c:v>
                </c:pt>
                <c:pt idx="11">
                  <c:v>3.5000000000000004E-7</c:v>
                </c:pt>
                <c:pt idx="12">
                  <c:v>2.4999999999999994E-7</c:v>
                </c:pt>
                <c:pt idx="13">
                  <c:v>3.5000000000000004E-7</c:v>
                </c:pt>
                <c:pt idx="14">
                  <c:v>1.9999999999999999E-7</c:v>
                </c:pt>
                <c:pt idx="15">
                  <c:v>1.9999999999999999E-7</c:v>
                </c:pt>
                <c:pt idx="16">
                  <c:v>3.5000000000000004E-7</c:v>
                </c:pt>
                <c:pt idx="17">
                  <c:v>3.5000000000000004E-7</c:v>
                </c:pt>
                <c:pt idx="18">
                  <c:v>3.2500000000000006E-7</c:v>
                </c:pt>
                <c:pt idx="19">
                  <c:v>3.5000000000000004E-7</c:v>
                </c:pt>
                <c:pt idx="20">
                  <c:v>2.7500000000000012E-7</c:v>
                </c:pt>
                <c:pt idx="21">
                  <c:v>3.7500000000000001E-7</c:v>
                </c:pt>
                <c:pt idx="22">
                  <c:v>2.4999999999999994E-7</c:v>
                </c:pt>
                <c:pt idx="23">
                  <c:v>3.7500000000000001E-7</c:v>
                </c:pt>
                <c:pt idx="24">
                  <c:v>2.7500000000000012E-7</c:v>
                </c:pt>
                <c:pt idx="25">
                  <c:v>3.2500000000000006E-7</c:v>
                </c:pt>
                <c:pt idx="26">
                  <c:v>3.0000000000000009E-7</c:v>
                </c:pt>
                <c:pt idx="27">
                  <c:v>3.5000000000000004E-7</c:v>
                </c:pt>
                <c:pt idx="28">
                  <c:v>3.7500000000000001E-7</c:v>
                </c:pt>
                <c:pt idx="29">
                  <c:v>1.9999999999999999E-7</c:v>
                </c:pt>
                <c:pt idx="30">
                  <c:v>2.7500000000000012E-7</c:v>
                </c:pt>
                <c:pt idx="31">
                  <c:v>3.5000000000000004E-7</c:v>
                </c:pt>
                <c:pt idx="32">
                  <c:v>2.7500000000000012E-7</c:v>
                </c:pt>
                <c:pt idx="33">
                  <c:v>3.0000000000000009E-7</c:v>
                </c:pt>
                <c:pt idx="34">
                  <c:v>3.2500000000000006E-7</c:v>
                </c:pt>
                <c:pt idx="35">
                  <c:v>3.2500000000000006E-7</c:v>
                </c:pt>
                <c:pt idx="36">
                  <c:v>3.0000000000000009E-7</c:v>
                </c:pt>
                <c:pt idx="37">
                  <c:v>1.9999999999999999E-7</c:v>
                </c:pt>
                <c:pt idx="38">
                  <c:v>2.2499999999999996E-7</c:v>
                </c:pt>
                <c:pt idx="39">
                  <c:v>2.4999999999999994E-7</c:v>
                </c:pt>
                <c:pt idx="40">
                  <c:v>3.2500000000000006E-7</c:v>
                </c:pt>
                <c:pt idx="41">
                  <c:v>2.7500000000000012E-7</c:v>
                </c:pt>
                <c:pt idx="42">
                  <c:v>3.0000000000000009E-7</c:v>
                </c:pt>
                <c:pt idx="43">
                  <c:v>3.0000000000000009E-7</c:v>
                </c:pt>
                <c:pt idx="44">
                  <c:v>2.7500000000000012E-7</c:v>
                </c:pt>
                <c:pt idx="45">
                  <c:v>3.0000000000000009E-7</c:v>
                </c:pt>
                <c:pt idx="46">
                  <c:v>3.2500000000000006E-7</c:v>
                </c:pt>
                <c:pt idx="47">
                  <c:v>3.2500000000000006E-7</c:v>
                </c:pt>
                <c:pt idx="48">
                  <c:v>3.2500000000000006E-7</c:v>
                </c:pt>
                <c:pt idx="49">
                  <c:v>3.5000000000000004E-7</c:v>
                </c:pt>
                <c:pt idx="50">
                  <c:v>3.2500000000000006E-7</c:v>
                </c:pt>
                <c:pt idx="51">
                  <c:v>2.7500000000000012E-7</c:v>
                </c:pt>
                <c:pt idx="52">
                  <c:v>2.2499999999999996E-7</c:v>
                </c:pt>
                <c:pt idx="53">
                  <c:v>3.2500000000000006E-7</c:v>
                </c:pt>
                <c:pt idx="54">
                  <c:v>3.0000000000000009E-7</c:v>
                </c:pt>
                <c:pt idx="55">
                  <c:v>3.7500000000000001E-7</c:v>
                </c:pt>
                <c:pt idx="56">
                  <c:v>3.9999999999999998E-7</c:v>
                </c:pt>
                <c:pt idx="57">
                  <c:v>3.5000000000000004E-7</c:v>
                </c:pt>
                <c:pt idx="58">
                  <c:v>3.2500000000000006E-7</c:v>
                </c:pt>
                <c:pt idx="59">
                  <c:v>3.7500000000000001E-7</c:v>
                </c:pt>
                <c:pt idx="60">
                  <c:v>2.7500000000000012E-7</c:v>
                </c:pt>
                <c:pt idx="61">
                  <c:v>3.0000000000000009E-7</c:v>
                </c:pt>
                <c:pt idx="62">
                  <c:v>3.5000000000000004E-7</c:v>
                </c:pt>
                <c:pt idx="63">
                  <c:v>3.7500000000000001E-7</c:v>
                </c:pt>
                <c:pt idx="64">
                  <c:v>3.5000000000000004E-7</c:v>
                </c:pt>
                <c:pt idx="65">
                  <c:v>3.2500000000000006E-7</c:v>
                </c:pt>
                <c:pt idx="66">
                  <c:v>3.9999999999999998E-7</c:v>
                </c:pt>
                <c:pt idx="67">
                  <c:v>3.5000000000000004E-7</c:v>
                </c:pt>
                <c:pt idx="68">
                  <c:v>3.2500000000000006E-7</c:v>
                </c:pt>
                <c:pt idx="69">
                  <c:v>3.2500000000000006E-7</c:v>
                </c:pt>
                <c:pt idx="70">
                  <c:v>3.2500000000000006E-7</c:v>
                </c:pt>
                <c:pt idx="71">
                  <c:v>3.7500000000000001E-7</c:v>
                </c:pt>
                <c:pt idx="72">
                  <c:v>3.2500000000000006E-7</c:v>
                </c:pt>
                <c:pt idx="73">
                  <c:v>2.4999999999999994E-7</c:v>
                </c:pt>
                <c:pt idx="74">
                  <c:v>2.7500000000000012E-7</c:v>
                </c:pt>
                <c:pt idx="75">
                  <c:v>3.5000000000000004E-7</c:v>
                </c:pt>
                <c:pt idx="76">
                  <c:v>2.4999999999999994E-7</c:v>
                </c:pt>
                <c:pt idx="77">
                  <c:v>3.9999999999999998E-7</c:v>
                </c:pt>
                <c:pt idx="78">
                  <c:v>2.4999999999999994E-7</c:v>
                </c:pt>
                <c:pt idx="79">
                  <c:v>2.7500000000000012E-7</c:v>
                </c:pt>
                <c:pt idx="80">
                  <c:v>3.5000000000000004E-7</c:v>
                </c:pt>
                <c:pt idx="81">
                  <c:v>2.4999999999999994E-7</c:v>
                </c:pt>
                <c:pt idx="82">
                  <c:v>3.0000000000000009E-7</c:v>
                </c:pt>
                <c:pt idx="83">
                  <c:v>3.9999999999999998E-7</c:v>
                </c:pt>
                <c:pt idx="84">
                  <c:v>3.2500000000000006E-7</c:v>
                </c:pt>
                <c:pt idx="85">
                  <c:v>2.7500000000000012E-7</c:v>
                </c:pt>
                <c:pt idx="86">
                  <c:v>3.2500000000000006E-7</c:v>
                </c:pt>
                <c:pt idx="87">
                  <c:v>3.2500000000000006E-7</c:v>
                </c:pt>
                <c:pt idx="88">
                  <c:v>3.7500000000000001E-7</c:v>
                </c:pt>
                <c:pt idx="89">
                  <c:v>3.9999999999999998E-7</c:v>
                </c:pt>
                <c:pt idx="90">
                  <c:v>3.0000000000000009E-7</c:v>
                </c:pt>
                <c:pt idx="91">
                  <c:v>3.5000000000000004E-7</c:v>
                </c:pt>
                <c:pt idx="92">
                  <c:v>3.2500000000000006E-7</c:v>
                </c:pt>
                <c:pt idx="93">
                  <c:v>3.5000000000000004E-7</c:v>
                </c:pt>
                <c:pt idx="94">
                  <c:v>3.2500000000000006E-7</c:v>
                </c:pt>
                <c:pt idx="95">
                  <c:v>3.0000000000000009E-7</c:v>
                </c:pt>
                <c:pt idx="96">
                  <c:v>3.2500000000000006E-7</c:v>
                </c:pt>
                <c:pt idx="97">
                  <c:v>3.0000000000000009E-7</c:v>
                </c:pt>
                <c:pt idx="98">
                  <c:v>3.7500000000000001E-7</c:v>
                </c:pt>
                <c:pt idx="99">
                  <c:v>3.5000000000000004E-7</c:v>
                </c:pt>
                <c:pt idx="100">
                  <c:v>3.2500000000000006E-7</c:v>
                </c:pt>
                <c:pt idx="101">
                  <c:v>3.0000000000000009E-7</c:v>
                </c:pt>
                <c:pt idx="102">
                  <c:v>3.2500000000000006E-7</c:v>
                </c:pt>
                <c:pt idx="103">
                  <c:v>2.4999999999999994E-7</c:v>
                </c:pt>
                <c:pt idx="104">
                  <c:v>3.5000000000000004E-7</c:v>
                </c:pt>
                <c:pt idx="105">
                  <c:v>3.2500000000000006E-7</c:v>
                </c:pt>
                <c:pt idx="106">
                  <c:v>3.9999999999999998E-7</c:v>
                </c:pt>
                <c:pt idx="107">
                  <c:v>2.7500000000000012E-7</c:v>
                </c:pt>
                <c:pt idx="108">
                  <c:v>2.7500000000000012E-7</c:v>
                </c:pt>
                <c:pt idx="109">
                  <c:v>2.4999999999999994E-7</c:v>
                </c:pt>
                <c:pt idx="110">
                  <c:v>2.7500000000000012E-7</c:v>
                </c:pt>
                <c:pt idx="111">
                  <c:v>3.5000000000000004E-7</c:v>
                </c:pt>
                <c:pt idx="112">
                  <c:v>1.7500000000000002E-7</c:v>
                </c:pt>
                <c:pt idx="113">
                  <c:v>3.7500000000000001E-7</c:v>
                </c:pt>
                <c:pt idx="114">
                  <c:v>3.2500000000000006E-7</c:v>
                </c:pt>
                <c:pt idx="115">
                  <c:v>3.0000000000000009E-7</c:v>
                </c:pt>
                <c:pt idx="116">
                  <c:v>3.7500000000000001E-7</c:v>
                </c:pt>
                <c:pt idx="117">
                  <c:v>2.7500000000000012E-7</c:v>
                </c:pt>
                <c:pt idx="118">
                  <c:v>2.4999999999999994E-7</c:v>
                </c:pt>
                <c:pt idx="119">
                  <c:v>3.0000000000000009E-7</c:v>
                </c:pt>
                <c:pt idx="120">
                  <c:v>3.0000000000000009E-7</c:v>
                </c:pt>
                <c:pt idx="121">
                  <c:v>3.0000000000000009E-7</c:v>
                </c:pt>
                <c:pt idx="122">
                  <c:v>2.7500000000000012E-7</c:v>
                </c:pt>
                <c:pt idx="123">
                  <c:v>3.0000000000000009E-7</c:v>
                </c:pt>
                <c:pt idx="124">
                  <c:v>2.7500000000000012E-7</c:v>
                </c:pt>
                <c:pt idx="125">
                  <c:v>3.0000000000000009E-7</c:v>
                </c:pt>
                <c:pt idx="126">
                  <c:v>4.4999999999999993E-7</c:v>
                </c:pt>
                <c:pt idx="127">
                  <c:v>3.5000000000000004E-7</c:v>
                </c:pt>
                <c:pt idx="128">
                  <c:v>3.9999999999999998E-7</c:v>
                </c:pt>
                <c:pt idx="129">
                  <c:v>3.2500000000000006E-7</c:v>
                </c:pt>
                <c:pt idx="130">
                  <c:v>2.7500000000000012E-7</c:v>
                </c:pt>
                <c:pt idx="131">
                  <c:v>3.2500000000000006E-7</c:v>
                </c:pt>
                <c:pt idx="132">
                  <c:v>2.7500000000000012E-7</c:v>
                </c:pt>
                <c:pt idx="133">
                  <c:v>3.2500000000000006E-7</c:v>
                </c:pt>
                <c:pt idx="134">
                  <c:v>4.2499999999999995E-7</c:v>
                </c:pt>
                <c:pt idx="135">
                  <c:v>4.4999999999999993E-7</c:v>
                </c:pt>
                <c:pt idx="136">
                  <c:v>4.2499999999999995E-7</c:v>
                </c:pt>
                <c:pt idx="137">
                  <c:v>4.4999999999999993E-7</c:v>
                </c:pt>
                <c:pt idx="138">
                  <c:v>3.9999999999999998E-7</c:v>
                </c:pt>
                <c:pt idx="139">
                  <c:v>4.4999999999999993E-7</c:v>
                </c:pt>
                <c:pt idx="140">
                  <c:v>3.9999999999999998E-7</c:v>
                </c:pt>
                <c:pt idx="141">
                  <c:v>5.0000000000000008E-7</c:v>
                </c:pt>
                <c:pt idx="142">
                  <c:v>4.2499999999999995E-7</c:v>
                </c:pt>
                <c:pt idx="143">
                  <c:v>3.7500000000000001E-7</c:v>
                </c:pt>
                <c:pt idx="144">
                  <c:v>4.2499999999999995E-7</c:v>
                </c:pt>
                <c:pt idx="145">
                  <c:v>4.2499999999999995E-7</c:v>
                </c:pt>
                <c:pt idx="146">
                  <c:v>4.2499999999999995E-7</c:v>
                </c:pt>
                <c:pt idx="147">
                  <c:v>4.4999999999999993E-7</c:v>
                </c:pt>
                <c:pt idx="148">
                  <c:v>4.4999999999999993E-7</c:v>
                </c:pt>
                <c:pt idx="149">
                  <c:v>3.9999999999999998E-7</c:v>
                </c:pt>
                <c:pt idx="150">
                  <c:v>4.7500000000000011E-7</c:v>
                </c:pt>
                <c:pt idx="151">
                  <c:v>4.4999999999999993E-7</c:v>
                </c:pt>
                <c:pt idx="152">
                  <c:v>3.9999999999999998E-7</c:v>
                </c:pt>
                <c:pt idx="153">
                  <c:v>4.7500000000000011E-7</c:v>
                </c:pt>
                <c:pt idx="154">
                  <c:v>4.7500000000000011E-7</c:v>
                </c:pt>
                <c:pt idx="155">
                  <c:v>3.9999999999999998E-7</c:v>
                </c:pt>
                <c:pt idx="156">
                  <c:v>4.4999999999999993E-7</c:v>
                </c:pt>
                <c:pt idx="157">
                  <c:v>5.0000000000000008E-7</c:v>
                </c:pt>
                <c:pt idx="158">
                  <c:v>5.0000000000000008E-7</c:v>
                </c:pt>
                <c:pt idx="159">
                  <c:v>3.5000000000000004E-7</c:v>
                </c:pt>
                <c:pt idx="160">
                  <c:v>5.0000000000000008E-7</c:v>
                </c:pt>
                <c:pt idx="161">
                  <c:v>4.7500000000000011E-7</c:v>
                </c:pt>
                <c:pt idx="162">
                  <c:v>3.9999999999999998E-7</c:v>
                </c:pt>
                <c:pt idx="163">
                  <c:v>3.9999999999999998E-7</c:v>
                </c:pt>
                <c:pt idx="164">
                  <c:v>4.7500000000000011E-7</c:v>
                </c:pt>
                <c:pt idx="165">
                  <c:v>5.2500000000000006E-7</c:v>
                </c:pt>
                <c:pt idx="166">
                  <c:v>3.2500000000000006E-7</c:v>
                </c:pt>
                <c:pt idx="167">
                  <c:v>5.2500000000000006E-7</c:v>
                </c:pt>
                <c:pt idx="168">
                  <c:v>3.7500000000000001E-7</c:v>
                </c:pt>
                <c:pt idx="169">
                  <c:v>5.0000000000000008E-7</c:v>
                </c:pt>
                <c:pt idx="170">
                  <c:v>4.2499999999999995E-7</c:v>
                </c:pt>
                <c:pt idx="171">
                  <c:v>4.2499999999999995E-7</c:v>
                </c:pt>
                <c:pt idx="172">
                  <c:v>3.9999999999999998E-7</c:v>
                </c:pt>
                <c:pt idx="173">
                  <c:v>4.2499999999999995E-7</c:v>
                </c:pt>
                <c:pt idx="174">
                  <c:v>4.2499999999999995E-7</c:v>
                </c:pt>
                <c:pt idx="175">
                  <c:v>6.2499999999999995E-7</c:v>
                </c:pt>
                <c:pt idx="176">
                  <c:v>4.2499999999999995E-7</c:v>
                </c:pt>
                <c:pt idx="177">
                  <c:v>4.4999999999999993E-7</c:v>
                </c:pt>
                <c:pt idx="178">
                  <c:v>5.5000000000000003E-7</c:v>
                </c:pt>
                <c:pt idx="179">
                  <c:v>4.4999999999999993E-7</c:v>
                </c:pt>
                <c:pt idx="180">
                  <c:v>5.5000000000000003E-7</c:v>
                </c:pt>
                <c:pt idx="181">
                  <c:v>3.7500000000000001E-7</c:v>
                </c:pt>
                <c:pt idx="182">
                  <c:v>4.4999999999999993E-7</c:v>
                </c:pt>
                <c:pt idx="183">
                  <c:v>5.0000000000000008E-7</c:v>
                </c:pt>
                <c:pt idx="184">
                  <c:v>4.4999999999999993E-7</c:v>
                </c:pt>
                <c:pt idx="185">
                  <c:v>5.2500000000000006E-7</c:v>
                </c:pt>
                <c:pt idx="186">
                  <c:v>4.7500000000000011E-7</c:v>
                </c:pt>
                <c:pt idx="187">
                  <c:v>5.0000000000000008E-7</c:v>
                </c:pt>
                <c:pt idx="188">
                  <c:v>3.9999999999999998E-7</c:v>
                </c:pt>
                <c:pt idx="189">
                  <c:v>4.7500000000000011E-7</c:v>
                </c:pt>
                <c:pt idx="190">
                  <c:v>3.9999999999999998E-7</c:v>
                </c:pt>
                <c:pt idx="191">
                  <c:v>4.2499999999999995E-7</c:v>
                </c:pt>
                <c:pt idx="192">
                  <c:v>3.7500000000000001E-7</c:v>
                </c:pt>
                <c:pt idx="193">
                  <c:v>4.4999999999999993E-7</c:v>
                </c:pt>
                <c:pt idx="194">
                  <c:v>4.7500000000000011E-7</c:v>
                </c:pt>
                <c:pt idx="195">
                  <c:v>3.9999999999999998E-7</c:v>
                </c:pt>
                <c:pt idx="196">
                  <c:v>3.5000000000000004E-7</c:v>
                </c:pt>
                <c:pt idx="197">
                  <c:v>3.9999999999999998E-7</c:v>
                </c:pt>
                <c:pt idx="198">
                  <c:v>4.7500000000000011E-7</c:v>
                </c:pt>
                <c:pt idx="199">
                  <c:v>5.2500000000000006E-7</c:v>
                </c:pt>
                <c:pt idx="200">
                  <c:v>4.4999999999999993E-7</c:v>
                </c:pt>
                <c:pt idx="201">
                  <c:v>5.5000000000000003E-7</c:v>
                </c:pt>
                <c:pt idx="202">
                  <c:v>5.5000000000000003E-7</c:v>
                </c:pt>
                <c:pt idx="203">
                  <c:v>3.2500000000000006E-7</c:v>
                </c:pt>
                <c:pt idx="204">
                  <c:v>3.7500000000000001E-7</c:v>
                </c:pt>
                <c:pt idx="205">
                  <c:v>5.75E-7</c:v>
                </c:pt>
                <c:pt idx="206">
                  <c:v>4.2499999999999995E-7</c:v>
                </c:pt>
                <c:pt idx="207">
                  <c:v>3.7500000000000001E-7</c:v>
                </c:pt>
                <c:pt idx="208">
                  <c:v>3.7500000000000001E-7</c:v>
                </c:pt>
                <c:pt idx="209">
                  <c:v>2.7500000000000012E-7</c:v>
                </c:pt>
                <c:pt idx="210">
                  <c:v>4.4999999999999993E-7</c:v>
                </c:pt>
                <c:pt idx="211">
                  <c:v>4.4999999999999993E-7</c:v>
                </c:pt>
                <c:pt idx="212">
                  <c:v>3.9999999999999998E-7</c:v>
                </c:pt>
                <c:pt idx="213">
                  <c:v>3.9999999999999998E-7</c:v>
                </c:pt>
                <c:pt idx="214">
                  <c:v>3.9999999999999998E-7</c:v>
                </c:pt>
                <c:pt idx="215">
                  <c:v>4.2499999999999995E-7</c:v>
                </c:pt>
                <c:pt idx="216">
                  <c:v>4.4999999999999993E-7</c:v>
                </c:pt>
                <c:pt idx="217">
                  <c:v>3.7500000000000001E-7</c:v>
                </c:pt>
                <c:pt idx="218">
                  <c:v>3.9999999999999998E-7</c:v>
                </c:pt>
                <c:pt idx="219">
                  <c:v>3.7500000000000001E-7</c:v>
                </c:pt>
                <c:pt idx="220">
                  <c:v>5.2500000000000006E-7</c:v>
                </c:pt>
                <c:pt idx="221">
                  <c:v>4.7500000000000011E-7</c:v>
                </c:pt>
                <c:pt idx="222">
                  <c:v>4.7500000000000011E-7</c:v>
                </c:pt>
                <c:pt idx="223">
                  <c:v>4.4999999999999993E-7</c:v>
                </c:pt>
                <c:pt idx="224">
                  <c:v>4.2499999999999995E-7</c:v>
                </c:pt>
                <c:pt idx="225">
                  <c:v>3.9999999999999998E-7</c:v>
                </c:pt>
                <c:pt idx="226">
                  <c:v>4.7500000000000011E-7</c:v>
                </c:pt>
                <c:pt idx="227">
                  <c:v>4.7500000000000011E-7</c:v>
                </c:pt>
                <c:pt idx="228">
                  <c:v>5.0000000000000008E-7</c:v>
                </c:pt>
                <c:pt idx="229">
                  <c:v>3.9999999999999998E-7</c:v>
                </c:pt>
                <c:pt idx="230">
                  <c:v>2.4999999999999994E-7</c:v>
                </c:pt>
                <c:pt idx="231">
                  <c:v>4.2499999999999995E-7</c:v>
                </c:pt>
                <c:pt idx="232">
                  <c:v>4.7500000000000011E-7</c:v>
                </c:pt>
                <c:pt idx="233">
                  <c:v>3.5000000000000004E-7</c:v>
                </c:pt>
                <c:pt idx="234">
                  <c:v>3.9999999999999998E-7</c:v>
                </c:pt>
                <c:pt idx="235">
                  <c:v>4.7500000000000011E-7</c:v>
                </c:pt>
                <c:pt idx="236">
                  <c:v>3.9999999999999998E-7</c:v>
                </c:pt>
                <c:pt idx="237">
                  <c:v>4.4999999999999993E-7</c:v>
                </c:pt>
                <c:pt idx="238">
                  <c:v>4.2499999999999995E-7</c:v>
                </c:pt>
                <c:pt idx="239">
                  <c:v>3.2500000000000006E-7</c:v>
                </c:pt>
                <c:pt idx="240">
                  <c:v>4.2499999999999995E-7</c:v>
                </c:pt>
                <c:pt idx="241">
                  <c:v>4.7500000000000011E-7</c:v>
                </c:pt>
                <c:pt idx="242">
                  <c:v>4.2499999999999995E-7</c:v>
                </c:pt>
                <c:pt idx="243">
                  <c:v>4.4999999999999993E-7</c:v>
                </c:pt>
                <c:pt idx="244">
                  <c:v>5.5000000000000003E-7</c:v>
                </c:pt>
                <c:pt idx="245">
                  <c:v>5.0000000000000008E-7</c:v>
                </c:pt>
                <c:pt idx="246">
                  <c:v>5.0000000000000008E-7</c:v>
                </c:pt>
                <c:pt idx="247">
                  <c:v>5.0000000000000008E-7</c:v>
                </c:pt>
                <c:pt idx="248">
                  <c:v>4.2499999999999995E-7</c:v>
                </c:pt>
                <c:pt idx="249">
                  <c:v>5.0000000000000008E-7</c:v>
                </c:pt>
                <c:pt idx="250">
                  <c:v>4.4999999999999993E-7</c:v>
                </c:pt>
                <c:pt idx="251">
                  <c:v>4.4999999999999993E-7</c:v>
                </c:pt>
                <c:pt idx="252">
                  <c:v>5.2500000000000006E-7</c:v>
                </c:pt>
                <c:pt idx="253">
                  <c:v>4.2499999999999995E-7</c:v>
                </c:pt>
                <c:pt idx="254">
                  <c:v>4.4999999999999993E-7</c:v>
                </c:pt>
                <c:pt idx="255">
                  <c:v>4.7500000000000011E-7</c:v>
                </c:pt>
                <c:pt idx="256">
                  <c:v>4.7500000000000011E-7</c:v>
                </c:pt>
                <c:pt idx="257">
                  <c:v>5.0000000000000008E-7</c:v>
                </c:pt>
                <c:pt idx="258">
                  <c:v>3.9999999999999998E-7</c:v>
                </c:pt>
                <c:pt idx="259">
                  <c:v>3.7500000000000001E-7</c:v>
                </c:pt>
                <c:pt idx="260">
                  <c:v>5.2500000000000006E-7</c:v>
                </c:pt>
                <c:pt idx="261">
                  <c:v>4.4999999999999993E-7</c:v>
                </c:pt>
                <c:pt idx="262">
                  <c:v>4.4999999999999993E-7</c:v>
                </c:pt>
                <c:pt idx="263">
                  <c:v>4.7500000000000011E-7</c:v>
                </c:pt>
                <c:pt idx="264">
                  <c:v>4.2499999999999995E-7</c:v>
                </c:pt>
                <c:pt idx="265">
                  <c:v>3.5000000000000004E-7</c:v>
                </c:pt>
                <c:pt idx="266">
                  <c:v>5.0000000000000008E-7</c:v>
                </c:pt>
                <c:pt idx="267">
                  <c:v>4.4999999999999993E-7</c:v>
                </c:pt>
                <c:pt idx="268">
                  <c:v>4.2499999999999995E-7</c:v>
                </c:pt>
                <c:pt idx="269">
                  <c:v>4.2499999999999995E-7</c:v>
                </c:pt>
                <c:pt idx="270">
                  <c:v>5.0000000000000008E-7</c:v>
                </c:pt>
                <c:pt idx="271">
                  <c:v>4.4999999999999993E-7</c:v>
                </c:pt>
                <c:pt idx="272">
                  <c:v>5.0000000000000008E-7</c:v>
                </c:pt>
                <c:pt idx="273">
                  <c:v>3.5000000000000004E-7</c:v>
                </c:pt>
                <c:pt idx="274">
                  <c:v>4.4999999999999993E-7</c:v>
                </c:pt>
                <c:pt idx="275">
                  <c:v>3.9999999999999998E-7</c:v>
                </c:pt>
                <c:pt idx="276">
                  <c:v>5.2500000000000006E-7</c:v>
                </c:pt>
                <c:pt idx="277">
                  <c:v>3.9999999999999998E-7</c:v>
                </c:pt>
                <c:pt idx="278">
                  <c:v>4.2499999999999995E-7</c:v>
                </c:pt>
                <c:pt idx="279">
                  <c:v>5.2500000000000006E-7</c:v>
                </c:pt>
                <c:pt idx="280">
                  <c:v>5.2500000000000006E-7</c:v>
                </c:pt>
                <c:pt idx="281">
                  <c:v>4.4999999999999993E-7</c:v>
                </c:pt>
                <c:pt idx="282">
                  <c:v>4.2499999999999995E-7</c:v>
                </c:pt>
                <c:pt idx="283">
                  <c:v>5.0000000000000008E-7</c:v>
                </c:pt>
                <c:pt idx="284">
                  <c:v>5.0000000000000008E-7</c:v>
                </c:pt>
                <c:pt idx="285">
                  <c:v>4.2499999999999995E-7</c:v>
                </c:pt>
                <c:pt idx="286">
                  <c:v>4.7500000000000011E-7</c:v>
                </c:pt>
                <c:pt idx="287">
                  <c:v>5.0000000000000008E-7</c:v>
                </c:pt>
                <c:pt idx="288">
                  <c:v>3.9999999999999998E-7</c:v>
                </c:pt>
                <c:pt idx="289">
                  <c:v>5.0000000000000008E-7</c:v>
                </c:pt>
                <c:pt idx="290">
                  <c:v>5.0000000000000008E-7</c:v>
                </c:pt>
                <c:pt idx="291">
                  <c:v>5.5000000000000003E-7</c:v>
                </c:pt>
                <c:pt idx="292">
                  <c:v>4.7500000000000011E-7</c:v>
                </c:pt>
                <c:pt idx="293">
                  <c:v>4.2499999999999995E-7</c:v>
                </c:pt>
                <c:pt idx="294">
                  <c:v>6.2499999999999995E-7</c:v>
                </c:pt>
                <c:pt idx="295">
                  <c:v>3.0000000000000009E-7</c:v>
                </c:pt>
                <c:pt idx="296">
                  <c:v>4.7500000000000011E-7</c:v>
                </c:pt>
                <c:pt idx="297">
                  <c:v>5.0000000000000008E-7</c:v>
                </c:pt>
                <c:pt idx="298">
                  <c:v>5.0000000000000008E-7</c:v>
                </c:pt>
                <c:pt idx="299">
                  <c:v>5.0000000000000008E-7</c:v>
                </c:pt>
                <c:pt idx="300">
                  <c:v>5.5000000000000003E-7</c:v>
                </c:pt>
                <c:pt idx="301">
                  <c:v>5.2500000000000006E-7</c:v>
                </c:pt>
                <c:pt idx="302">
                  <c:v>5.2500000000000006E-7</c:v>
                </c:pt>
                <c:pt idx="303">
                  <c:v>3.7500000000000001E-7</c:v>
                </c:pt>
                <c:pt idx="304">
                  <c:v>4.2499999999999995E-7</c:v>
                </c:pt>
                <c:pt idx="305">
                  <c:v>4.2499999999999995E-7</c:v>
                </c:pt>
                <c:pt idx="306">
                  <c:v>4.4999999999999993E-7</c:v>
                </c:pt>
                <c:pt idx="307">
                  <c:v>5.9999999999999997E-7</c:v>
                </c:pt>
                <c:pt idx="308">
                  <c:v>5.5000000000000003E-7</c:v>
                </c:pt>
                <c:pt idx="309">
                  <c:v>4.7500000000000011E-7</c:v>
                </c:pt>
                <c:pt idx="310">
                  <c:v>4.4999999999999993E-7</c:v>
                </c:pt>
                <c:pt idx="311">
                  <c:v>4.4999999999999993E-7</c:v>
                </c:pt>
                <c:pt idx="312">
                  <c:v>3.9999999999999998E-7</c:v>
                </c:pt>
                <c:pt idx="313">
                  <c:v>5.0000000000000008E-7</c:v>
                </c:pt>
                <c:pt idx="314">
                  <c:v>4.7500000000000011E-7</c:v>
                </c:pt>
                <c:pt idx="315">
                  <c:v>5.5000000000000003E-7</c:v>
                </c:pt>
                <c:pt idx="316">
                  <c:v>4.4999999999999993E-7</c:v>
                </c:pt>
                <c:pt idx="317">
                  <c:v>5.0000000000000008E-7</c:v>
                </c:pt>
                <c:pt idx="318">
                  <c:v>5.0000000000000008E-7</c:v>
                </c:pt>
                <c:pt idx="319">
                  <c:v>4.7500000000000011E-7</c:v>
                </c:pt>
                <c:pt idx="320">
                  <c:v>4.4999999999999993E-7</c:v>
                </c:pt>
                <c:pt idx="321">
                  <c:v>5.5000000000000003E-7</c:v>
                </c:pt>
                <c:pt idx="322">
                  <c:v>5.75E-7</c:v>
                </c:pt>
                <c:pt idx="323">
                  <c:v>3.7500000000000001E-7</c:v>
                </c:pt>
                <c:pt idx="324">
                  <c:v>5.2500000000000006E-7</c:v>
                </c:pt>
                <c:pt idx="325">
                  <c:v>5.0000000000000008E-7</c:v>
                </c:pt>
                <c:pt idx="326">
                  <c:v>5.0000000000000008E-7</c:v>
                </c:pt>
                <c:pt idx="327">
                  <c:v>5.5000000000000003E-7</c:v>
                </c:pt>
                <c:pt idx="328">
                  <c:v>4.7500000000000011E-7</c:v>
                </c:pt>
                <c:pt idx="329">
                  <c:v>4.7500000000000011E-7</c:v>
                </c:pt>
                <c:pt idx="330">
                  <c:v>3.7500000000000001E-7</c:v>
                </c:pt>
                <c:pt idx="331">
                  <c:v>4.7500000000000011E-7</c:v>
                </c:pt>
                <c:pt idx="332">
                  <c:v>3.7500000000000001E-7</c:v>
                </c:pt>
                <c:pt idx="333">
                  <c:v>4.7500000000000011E-7</c:v>
                </c:pt>
                <c:pt idx="334">
                  <c:v>5.0000000000000008E-7</c:v>
                </c:pt>
                <c:pt idx="335">
                  <c:v>5.2500000000000006E-7</c:v>
                </c:pt>
                <c:pt idx="336">
                  <c:v>5.75E-7</c:v>
                </c:pt>
                <c:pt idx="337">
                  <c:v>4.4999999999999993E-7</c:v>
                </c:pt>
                <c:pt idx="338">
                  <c:v>5.0000000000000008E-7</c:v>
                </c:pt>
                <c:pt idx="339">
                  <c:v>4.2499999999999995E-7</c:v>
                </c:pt>
                <c:pt idx="340">
                  <c:v>5.75E-7</c:v>
                </c:pt>
                <c:pt idx="341">
                  <c:v>5.5000000000000003E-7</c:v>
                </c:pt>
                <c:pt idx="342">
                  <c:v>4.7500000000000011E-7</c:v>
                </c:pt>
                <c:pt idx="343">
                  <c:v>5.9999999999999997E-7</c:v>
                </c:pt>
                <c:pt idx="344">
                  <c:v>6.5000000000000013E-7</c:v>
                </c:pt>
                <c:pt idx="345">
                  <c:v>5.5000000000000003E-7</c:v>
                </c:pt>
                <c:pt idx="346">
                  <c:v>5.2500000000000006E-7</c:v>
                </c:pt>
                <c:pt idx="347">
                  <c:v>4.7500000000000011E-7</c:v>
                </c:pt>
                <c:pt idx="348">
                  <c:v>2.7500000000000012E-7</c:v>
                </c:pt>
                <c:pt idx="349">
                  <c:v>3.9999999999999998E-7</c:v>
                </c:pt>
                <c:pt idx="350">
                  <c:v>5.2500000000000006E-7</c:v>
                </c:pt>
                <c:pt idx="351">
                  <c:v>5.75E-7</c:v>
                </c:pt>
                <c:pt idx="352">
                  <c:v>5.2500000000000006E-7</c:v>
                </c:pt>
                <c:pt idx="353">
                  <c:v>5.2500000000000006E-7</c:v>
                </c:pt>
                <c:pt idx="354">
                  <c:v>4.7500000000000011E-7</c:v>
                </c:pt>
                <c:pt idx="355">
                  <c:v>5.2500000000000006E-7</c:v>
                </c:pt>
                <c:pt idx="356">
                  <c:v>5.5000000000000003E-7</c:v>
                </c:pt>
                <c:pt idx="357">
                  <c:v>5.75E-7</c:v>
                </c:pt>
                <c:pt idx="358">
                  <c:v>5.0000000000000008E-7</c:v>
                </c:pt>
                <c:pt idx="359">
                  <c:v>4.7500000000000011E-7</c:v>
                </c:pt>
                <c:pt idx="360">
                  <c:v>6.2499999999999995E-7</c:v>
                </c:pt>
                <c:pt idx="361">
                  <c:v>3.7500000000000001E-7</c:v>
                </c:pt>
                <c:pt idx="362">
                  <c:v>5.5000000000000003E-7</c:v>
                </c:pt>
                <c:pt idx="363">
                  <c:v>5.5000000000000003E-7</c:v>
                </c:pt>
                <c:pt idx="364">
                  <c:v>5.0000000000000008E-7</c:v>
                </c:pt>
                <c:pt idx="365">
                  <c:v>5.2500000000000006E-7</c:v>
                </c:pt>
                <c:pt idx="366">
                  <c:v>5.2500000000000006E-7</c:v>
                </c:pt>
                <c:pt idx="367">
                  <c:v>3.9999999999999998E-7</c:v>
                </c:pt>
                <c:pt idx="368">
                  <c:v>4.7500000000000011E-7</c:v>
                </c:pt>
                <c:pt idx="369">
                  <c:v>5.5000000000000003E-7</c:v>
                </c:pt>
                <c:pt idx="370">
                  <c:v>5.5000000000000003E-7</c:v>
                </c:pt>
                <c:pt idx="371">
                  <c:v>5.75E-7</c:v>
                </c:pt>
                <c:pt idx="372">
                  <c:v>5.5000000000000003E-7</c:v>
                </c:pt>
                <c:pt idx="373">
                  <c:v>3.9999999999999998E-7</c:v>
                </c:pt>
                <c:pt idx="374">
                  <c:v>5.5000000000000003E-7</c:v>
                </c:pt>
                <c:pt idx="375">
                  <c:v>5.5000000000000003E-7</c:v>
                </c:pt>
                <c:pt idx="376">
                  <c:v>4.4999999999999993E-7</c:v>
                </c:pt>
                <c:pt idx="377">
                  <c:v>5.5000000000000003E-7</c:v>
                </c:pt>
                <c:pt idx="378">
                  <c:v>5.0000000000000008E-7</c:v>
                </c:pt>
                <c:pt idx="379">
                  <c:v>5.2500000000000006E-7</c:v>
                </c:pt>
                <c:pt idx="380">
                  <c:v>5.75E-7</c:v>
                </c:pt>
                <c:pt idx="381">
                  <c:v>6.2499999999999995E-7</c:v>
                </c:pt>
                <c:pt idx="382">
                  <c:v>5.0000000000000008E-7</c:v>
                </c:pt>
                <c:pt idx="383">
                  <c:v>5.2500000000000006E-7</c:v>
                </c:pt>
                <c:pt idx="384">
                  <c:v>5.5000000000000003E-7</c:v>
                </c:pt>
                <c:pt idx="385">
                  <c:v>5.5000000000000003E-7</c:v>
                </c:pt>
                <c:pt idx="386">
                  <c:v>5.2500000000000006E-7</c:v>
                </c:pt>
                <c:pt idx="387">
                  <c:v>5.0000000000000008E-7</c:v>
                </c:pt>
                <c:pt idx="388">
                  <c:v>5.2500000000000006E-7</c:v>
                </c:pt>
                <c:pt idx="389">
                  <c:v>4.4999999999999993E-7</c:v>
                </c:pt>
                <c:pt idx="390">
                  <c:v>5.2500000000000006E-7</c:v>
                </c:pt>
                <c:pt idx="391">
                  <c:v>4.7500000000000011E-7</c:v>
                </c:pt>
                <c:pt idx="392">
                  <c:v>4.7500000000000011E-7</c:v>
                </c:pt>
                <c:pt idx="393">
                  <c:v>6.2499999999999995E-7</c:v>
                </c:pt>
                <c:pt idx="394">
                  <c:v>3.9999999999999998E-7</c:v>
                </c:pt>
                <c:pt idx="395">
                  <c:v>5.5000000000000003E-7</c:v>
                </c:pt>
                <c:pt idx="396">
                  <c:v>5.2500000000000006E-7</c:v>
                </c:pt>
                <c:pt idx="397">
                  <c:v>6.750000000000001E-7</c:v>
                </c:pt>
                <c:pt idx="398">
                  <c:v>5.0000000000000008E-7</c:v>
                </c:pt>
                <c:pt idx="399">
                  <c:v>5.9999999999999997E-7</c:v>
                </c:pt>
                <c:pt idx="400">
                  <c:v>4.7500000000000011E-7</c:v>
                </c:pt>
                <c:pt idx="401">
                  <c:v>4.4999999999999993E-7</c:v>
                </c:pt>
                <c:pt idx="402">
                  <c:v>4.7500000000000011E-7</c:v>
                </c:pt>
                <c:pt idx="403">
                  <c:v>3.9999999999999998E-7</c:v>
                </c:pt>
                <c:pt idx="404">
                  <c:v>5.0000000000000008E-7</c:v>
                </c:pt>
                <c:pt idx="405">
                  <c:v>4.4999999999999993E-7</c:v>
                </c:pt>
                <c:pt idx="406">
                  <c:v>5.0000000000000008E-7</c:v>
                </c:pt>
                <c:pt idx="407">
                  <c:v>5.2500000000000006E-7</c:v>
                </c:pt>
                <c:pt idx="408">
                  <c:v>4.4999999999999993E-7</c:v>
                </c:pt>
                <c:pt idx="409">
                  <c:v>5.0000000000000008E-7</c:v>
                </c:pt>
                <c:pt idx="410">
                  <c:v>4.7500000000000011E-7</c:v>
                </c:pt>
                <c:pt idx="411">
                  <c:v>4.2499999999999995E-7</c:v>
                </c:pt>
                <c:pt idx="412">
                  <c:v>3.7500000000000001E-7</c:v>
                </c:pt>
                <c:pt idx="413">
                  <c:v>4.7500000000000011E-7</c:v>
                </c:pt>
                <c:pt idx="414">
                  <c:v>4.7500000000000011E-7</c:v>
                </c:pt>
                <c:pt idx="415">
                  <c:v>5.0000000000000008E-7</c:v>
                </c:pt>
                <c:pt idx="416">
                  <c:v>5.75E-7</c:v>
                </c:pt>
                <c:pt idx="417">
                  <c:v>4.7500000000000011E-7</c:v>
                </c:pt>
                <c:pt idx="418">
                  <c:v>3.2500000000000006E-7</c:v>
                </c:pt>
                <c:pt idx="419">
                  <c:v>4.2499999999999995E-7</c:v>
                </c:pt>
                <c:pt idx="420">
                  <c:v>3.9999999999999998E-7</c:v>
                </c:pt>
                <c:pt idx="421">
                  <c:v>4.4999999999999993E-7</c:v>
                </c:pt>
                <c:pt idx="422">
                  <c:v>4.7500000000000011E-7</c:v>
                </c:pt>
                <c:pt idx="423">
                  <c:v>3.7500000000000001E-7</c:v>
                </c:pt>
                <c:pt idx="424">
                  <c:v>4.2499999999999995E-7</c:v>
                </c:pt>
                <c:pt idx="425">
                  <c:v>3.9999999999999998E-7</c:v>
                </c:pt>
                <c:pt idx="426">
                  <c:v>4.7500000000000011E-7</c:v>
                </c:pt>
                <c:pt idx="427">
                  <c:v>4.7500000000000011E-7</c:v>
                </c:pt>
                <c:pt idx="428">
                  <c:v>4.2499999999999995E-7</c:v>
                </c:pt>
                <c:pt idx="429">
                  <c:v>3.7500000000000001E-7</c:v>
                </c:pt>
                <c:pt idx="430">
                  <c:v>4.2499999999999995E-7</c:v>
                </c:pt>
                <c:pt idx="431">
                  <c:v>4.2499999999999995E-7</c:v>
                </c:pt>
                <c:pt idx="432">
                  <c:v>5.2500000000000006E-7</c:v>
                </c:pt>
                <c:pt idx="433">
                  <c:v>3.7500000000000001E-7</c:v>
                </c:pt>
                <c:pt idx="434">
                  <c:v>4.7500000000000011E-7</c:v>
                </c:pt>
                <c:pt idx="435">
                  <c:v>3.2500000000000006E-7</c:v>
                </c:pt>
                <c:pt idx="436">
                  <c:v>4.4999999999999993E-7</c:v>
                </c:pt>
                <c:pt idx="437">
                  <c:v>2.4999999999999994E-7</c:v>
                </c:pt>
                <c:pt idx="438">
                  <c:v>4.4999999999999993E-7</c:v>
                </c:pt>
                <c:pt idx="439">
                  <c:v>3.7500000000000001E-7</c:v>
                </c:pt>
                <c:pt idx="440">
                  <c:v>3.9999999999999998E-7</c:v>
                </c:pt>
                <c:pt idx="441">
                  <c:v>3.9999999999999998E-7</c:v>
                </c:pt>
                <c:pt idx="442">
                  <c:v>3.9999999999999998E-7</c:v>
                </c:pt>
                <c:pt idx="443">
                  <c:v>4.2499999999999995E-7</c:v>
                </c:pt>
                <c:pt idx="444">
                  <c:v>3.9999999999999998E-7</c:v>
                </c:pt>
                <c:pt idx="445">
                  <c:v>3.9999999999999998E-7</c:v>
                </c:pt>
                <c:pt idx="446">
                  <c:v>4.2499999999999995E-7</c:v>
                </c:pt>
                <c:pt idx="447">
                  <c:v>4.4999999999999993E-7</c:v>
                </c:pt>
                <c:pt idx="448">
                  <c:v>3.9999999999999998E-7</c:v>
                </c:pt>
                <c:pt idx="449">
                  <c:v>3.2500000000000006E-7</c:v>
                </c:pt>
                <c:pt idx="450">
                  <c:v>3.9999999999999998E-7</c:v>
                </c:pt>
                <c:pt idx="451">
                  <c:v>3.9999999999999998E-7</c:v>
                </c:pt>
                <c:pt idx="452">
                  <c:v>3.9999999999999998E-7</c:v>
                </c:pt>
                <c:pt idx="453">
                  <c:v>3.9999999999999998E-7</c:v>
                </c:pt>
                <c:pt idx="454">
                  <c:v>4.2499999999999995E-7</c:v>
                </c:pt>
                <c:pt idx="455">
                  <c:v>3.0000000000000009E-7</c:v>
                </c:pt>
                <c:pt idx="456">
                  <c:v>3.2500000000000006E-7</c:v>
                </c:pt>
                <c:pt idx="457">
                  <c:v>3.7500000000000001E-7</c:v>
                </c:pt>
                <c:pt idx="458">
                  <c:v>3.9999999999999998E-7</c:v>
                </c:pt>
                <c:pt idx="459">
                  <c:v>4.2499999999999995E-7</c:v>
                </c:pt>
                <c:pt idx="460">
                  <c:v>3.7500000000000001E-7</c:v>
                </c:pt>
                <c:pt idx="461">
                  <c:v>3.2500000000000006E-7</c:v>
                </c:pt>
                <c:pt idx="462">
                  <c:v>3.7500000000000001E-7</c:v>
                </c:pt>
                <c:pt idx="463">
                  <c:v>3.7500000000000001E-7</c:v>
                </c:pt>
                <c:pt idx="464">
                  <c:v>3.7500000000000001E-7</c:v>
                </c:pt>
                <c:pt idx="465">
                  <c:v>4.2499999999999995E-7</c:v>
                </c:pt>
                <c:pt idx="466">
                  <c:v>3.7500000000000001E-7</c:v>
                </c:pt>
                <c:pt idx="467">
                  <c:v>3.7500000000000001E-7</c:v>
                </c:pt>
                <c:pt idx="468">
                  <c:v>4.4999999999999993E-7</c:v>
                </c:pt>
                <c:pt idx="469">
                  <c:v>3.9999999999999998E-7</c:v>
                </c:pt>
                <c:pt idx="470">
                  <c:v>3.7500000000000001E-7</c:v>
                </c:pt>
                <c:pt idx="471">
                  <c:v>4.4999999999999993E-7</c:v>
                </c:pt>
                <c:pt idx="472">
                  <c:v>3.9999999999999998E-7</c:v>
                </c:pt>
                <c:pt idx="473">
                  <c:v>3.7500000000000001E-7</c:v>
                </c:pt>
                <c:pt idx="474">
                  <c:v>3.9999999999999998E-7</c:v>
                </c:pt>
                <c:pt idx="475">
                  <c:v>3.9999999999999998E-7</c:v>
                </c:pt>
                <c:pt idx="476">
                  <c:v>3.7500000000000001E-7</c:v>
                </c:pt>
                <c:pt idx="477">
                  <c:v>3.5000000000000004E-7</c:v>
                </c:pt>
                <c:pt idx="478">
                  <c:v>3.7500000000000001E-7</c:v>
                </c:pt>
                <c:pt idx="479">
                  <c:v>3.7500000000000001E-7</c:v>
                </c:pt>
                <c:pt idx="480">
                  <c:v>4.4999999999999993E-7</c:v>
                </c:pt>
                <c:pt idx="481">
                  <c:v>3.9999999999999998E-7</c:v>
                </c:pt>
                <c:pt idx="482">
                  <c:v>3.9999999999999998E-7</c:v>
                </c:pt>
                <c:pt idx="483">
                  <c:v>3.7500000000000001E-7</c:v>
                </c:pt>
                <c:pt idx="484">
                  <c:v>3.9999999999999998E-7</c:v>
                </c:pt>
                <c:pt idx="485">
                  <c:v>4.2499999999999995E-7</c:v>
                </c:pt>
                <c:pt idx="486">
                  <c:v>3.9999999999999998E-7</c:v>
                </c:pt>
                <c:pt idx="487">
                  <c:v>3.7500000000000001E-7</c:v>
                </c:pt>
                <c:pt idx="488">
                  <c:v>3.2500000000000006E-7</c:v>
                </c:pt>
                <c:pt idx="489">
                  <c:v>3.5000000000000004E-7</c:v>
                </c:pt>
                <c:pt idx="490">
                  <c:v>4.2499999999999995E-7</c:v>
                </c:pt>
                <c:pt idx="491">
                  <c:v>3.9999999999999998E-7</c:v>
                </c:pt>
                <c:pt idx="492">
                  <c:v>3.7500000000000001E-7</c:v>
                </c:pt>
                <c:pt idx="493">
                  <c:v>4.4999999999999993E-7</c:v>
                </c:pt>
                <c:pt idx="494">
                  <c:v>4.4999999999999993E-7</c:v>
                </c:pt>
                <c:pt idx="495">
                  <c:v>3.7500000000000001E-7</c:v>
                </c:pt>
                <c:pt idx="496">
                  <c:v>3.7500000000000001E-7</c:v>
                </c:pt>
                <c:pt idx="497">
                  <c:v>3.9999999999999998E-7</c:v>
                </c:pt>
                <c:pt idx="498">
                  <c:v>3.9999999999999998E-7</c:v>
                </c:pt>
                <c:pt idx="499">
                  <c:v>3.7500000000000001E-7</c:v>
                </c:pt>
                <c:pt idx="500">
                  <c:v>4.4999999999999993E-7</c:v>
                </c:pt>
                <c:pt idx="501">
                  <c:v>3.9999999999999998E-7</c:v>
                </c:pt>
                <c:pt idx="502">
                  <c:v>4.7500000000000011E-7</c:v>
                </c:pt>
                <c:pt idx="503">
                  <c:v>4.7500000000000011E-7</c:v>
                </c:pt>
                <c:pt idx="504">
                  <c:v>5.0000000000000008E-7</c:v>
                </c:pt>
                <c:pt idx="505">
                  <c:v>3.7500000000000001E-7</c:v>
                </c:pt>
                <c:pt idx="506">
                  <c:v>4.7500000000000011E-7</c:v>
                </c:pt>
                <c:pt idx="507">
                  <c:v>3.9999999999999998E-7</c:v>
                </c:pt>
                <c:pt idx="508">
                  <c:v>5.0000000000000008E-7</c:v>
                </c:pt>
                <c:pt idx="509">
                  <c:v>4.2499999999999995E-7</c:v>
                </c:pt>
                <c:pt idx="510">
                  <c:v>5.0000000000000008E-7</c:v>
                </c:pt>
                <c:pt idx="511">
                  <c:v>4.2499999999999995E-7</c:v>
                </c:pt>
                <c:pt idx="512">
                  <c:v>3.7500000000000001E-7</c:v>
                </c:pt>
                <c:pt idx="513">
                  <c:v>4.7500000000000011E-7</c:v>
                </c:pt>
                <c:pt idx="514">
                  <c:v>4.7500000000000011E-7</c:v>
                </c:pt>
                <c:pt idx="515">
                  <c:v>5.2500000000000006E-7</c:v>
                </c:pt>
                <c:pt idx="516">
                  <c:v>4.2499999999999995E-7</c:v>
                </c:pt>
                <c:pt idx="517">
                  <c:v>4.7500000000000011E-7</c:v>
                </c:pt>
                <c:pt idx="518">
                  <c:v>3.5000000000000004E-7</c:v>
                </c:pt>
                <c:pt idx="519">
                  <c:v>4.7500000000000011E-7</c:v>
                </c:pt>
                <c:pt idx="520">
                  <c:v>4.4999999999999993E-7</c:v>
                </c:pt>
                <c:pt idx="521">
                  <c:v>4.7500000000000011E-7</c:v>
                </c:pt>
                <c:pt idx="522">
                  <c:v>4.2499999999999995E-7</c:v>
                </c:pt>
                <c:pt idx="523">
                  <c:v>4.4999999999999993E-7</c:v>
                </c:pt>
                <c:pt idx="524">
                  <c:v>3.5000000000000004E-7</c:v>
                </c:pt>
                <c:pt idx="525">
                  <c:v>4.4999999999999993E-7</c:v>
                </c:pt>
                <c:pt idx="526">
                  <c:v>4.7500000000000011E-7</c:v>
                </c:pt>
                <c:pt idx="527">
                  <c:v>4.4999999999999993E-7</c:v>
                </c:pt>
                <c:pt idx="528">
                  <c:v>4.4999999999999993E-7</c:v>
                </c:pt>
                <c:pt idx="529">
                  <c:v>4.2499999999999995E-7</c:v>
                </c:pt>
                <c:pt idx="530">
                  <c:v>4.2499999999999995E-7</c:v>
                </c:pt>
                <c:pt idx="531">
                  <c:v>4.2499999999999995E-7</c:v>
                </c:pt>
                <c:pt idx="532">
                  <c:v>4.2499999999999995E-7</c:v>
                </c:pt>
                <c:pt idx="533">
                  <c:v>4.7500000000000011E-7</c:v>
                </c:pt>
                <c:pt idx="534">
                  <c:v>5.0000000000000008E-7</c:v>
                </c:pt>
                <c:pt idx="535">
                  <c:v>4.7500000000000011E-7</c:v>
                </c:pt>
                <c:pt idx="536">
                  <c:v>4.2499999999999995E-7</c:v>
                </c:pt>
                <c:pt idx="537">
                  <c:v>4.4999999999999993E-7</c:v>
                </c:pt>
                <c:pt idx="538">
                  <c:v>5.0000000000000008E-7</c:v>
                </c:pt>
                <c:pt idx="539">
                  <c:v>4.2499999999999995E-7</c:v>
                </c:pt>
                <c:pt idx="540">
                  <c:v>4.4999999999999993E-7</c:v>
                </c:pt>
                <c:pt idx="541">
                  <c:v>5.0000000000000008E-7</c:v>
                </c:pt>
                <c:pt idx="542">
                  <c:v>4.7500000000000011E-7</c:v>
                </c:pt>
                <c:pt idx="543">
                  <c:v>4.2499999999999995E-7</c:v>
                </c:pt>
                <c:pt idx="544">
                  <c:v>4.4999999999999993E-7</c:v>
                </c:pt>
                <c:pt idx="545">
                  <c:v>4.4999999999999993E-7</c:v>
                </c:pt>
                <c:pt idx="546">
                  <c:v>4.4999999999999993E-7</c:v>
                </c:pt>
                <c:pt idx="547">
                  <c:v>4.7500000000000011E-7</c:v>
                </c:pt>
                <c:pt idx="548">
                  <c:v>4.4999999999999993E-7</c:v>
                </c:pt>
                <c:pt idx="549">
                  <c:v>4.2499999999999995E-7</c:v>
                </c:pt>
                <c:pt idx="550">
                  <c:v>5.0000000000000008E-7</c:v>
                </c:pt>
                <c:pt idx="551">
                  <c:v>5.0000000000000008E-7</c:v>
                </c:pt>
                <c:pt idx="552">
                  <c:v>4.7500000000000011E-7</c:v>
                </c:pt>
                <c:pt idx="553">
                  <c:v>4.2499999999999995E-7</c:v>
                </c:pt>
                <c:pt idx="554">
                  <c:v>3.9999999999999998E-7</c:v>
                </c:pt>
                <c:pt idx="555">
                  <c:v>4.2499999999999995E-7</c:v>
                </c:pt>
                <c:pt idx="556">
                  <c:v>4.7500000000000011E-7</c:v>
                </c:pt>
                <c:pt idx="557">
                  <c:v>5.2500000000000006E-7</c:v>
                </c:pt>
                <c:pt idx="558">
                  <c:v>4.4999999999999993E-7</c:v>
                </c:pt>
                <c:pt idx="559">
                  <c:v>4.2499999999999995E-7</c:v>
                </c:pt>
                <c:pt idx="560">
                  <c:v>4.4999999999999993E-7</c:v>
                </c:pt>
                <c:pt idx="561">
                  <c:v>5.2500000000000006E-7</c:v>
                </c:pt>
                <c:pt idx="562">
                  <c:v>5.0000000000000008E-7</c:v>
                </c:pt>
                <c:pt idx="563">
                  <c:v>3.5000000000000004E-7</c:v>
                </c:pt>
                <c:pt idx="564">
                  <c:v>5.2500000000000006E-7</c:v>
                </c:pt>
                <c:pt idx="565">
                  <c:v>4.4999999999999993E-7</c:v>
                </c:pt>
                <c:pt idx="566">
                  <c:v>4.7500000000000011E-7</c:v>
                </c:pt>
                <c:pt idx="567">
                  <c:v>4.7500000000000011E-7</c:v>
                </c:pt>
                <c:pt idx="568">
                  <c:v>4.4999999999999993E-7</c:v>
                </c:pt>
                <c:pt idx="569">
                  <c:v>3.9999999999999998E-7</c:v>
                </c:pt>
                <c:pt idx="570">
                  <c:v>4.7500000000000011E-7</c:v>
                </c:pt>
                <c:pt idx="571">
                  <c:v>4.4999999999999993E-7</c:v>
                </c:pt>
                <c:pt idx="572">
                  <c:v>5.0000000000000008E-7</c:v>
                </c:pt>
                <c:pt idx="573">
                  <c:v>5.5000000000000003E-7</c:v>
                </c:pt>
                <c:pt idx="574">
                  <c:v>4.7500000000000011E-7</c:v>
                </c:pt>
                <c:pt idx="575">
                  <c:v>5.0000000000000008E-7</c:v>
                </c:pt>
                <c:pt idx="576">
                  <c:v>4.2499999999999995E-7</c:v>
                </c:pt>
                <c:pt idx="577">
                  <c:v>5.0000000000000008E-7</c:v>
                </c:pt>
                <c:pt idx="578">
                  <c:v>5.0000000000000008E-7</c:v>
                </c:pt>
                <c:pt idx="579">
                  <c:v>4.7500000000000011E-7</c:v>
                </c:pt>
                <c:pt idx="580">
                  <c:v>5.0000000000000008E-7</c:v>
                </c:pt>
                <c:pt idx="581">
                  <c:v>4.7500000000000011E-7</c:v>
                </c:pt>
                <c:pt idx="582">
                  <c:v>4.4999999999999993E-7</c:v>
                </c:pt>
                <c:pt idx="583">
                  <c:v>4.4999999999999993E-7</c:v>
                </c:pt>
                <c:pt idx="584">
                  <c:v>4.2499999999999995E-7</c:v>
                </c:pt>
                <c:pt idx="585">
                  <c:v>5.0000000000000008E-7</c:v>
                </c:pt>
                <c:pt idx="586">
                  <c:v>4.7500000000000011E-7</c:v>
                </c:pt>
                <c:pt idx="587">
                  <c:v>4.4999999999999993E-7</c:v>
                </c:pt>
                <c:pt idx="588">
                  <c:v>5.0000000000000008E-7</c:v>
                </c:pt>
                <c:pt idx="589">
                  <c:v>4.7500000000000011E-7</c:v>
                </c:pt>
                <c:pt idx="590">
                  <c:v>4.4999999999999993E-7</c:v>
                </c:pt>
                <c:pt idx="591">
                  <c:v>4.7500000000000011E-7</c:v>
                </c:pt>
                <c:pt idx="592">
                  <c:v>5.0000000000000008E-7</c:v>
                </c:pt>
                <c:pt idx="593">
                  <c:v>5.0000000000000008E-7</c:v>
                </c:pt>
                <c:pt idx="594">
                  <c:v>4.7500000000000011E-7</c:v>
                </c:pt>
                <c:pt idx="595">
                  <c:v>4.7500000000000011E-7</c:v>
                </c:pt>
                <c:pt idx="596">
                  <c:v>4.7500000000000011E-7</c:v>
                </c:pt>
                <c:pt idx="597">
                  <c:v>4.7500000000000011E-7</c:v>
                </c:pt>
                <c:pt idx="598">
                  <c:v>4.7500000000000011E-7</c:v>
                </c:pt>
                <c:pt idx="599">
                  <c:v>4.7500000000000011E-7</c:v>
                </c:pt>
                <c:pt idx="600">
                  <c:v>5.2500000000000006E-7</c:v>
                </c:pt>
                <c:pt idx="601">
                  <c:v>4.2499999999999995E-7</c:v>
                </c:pt>
                <c:pt idx="602">
                  <c:v>5.0000000000000008E-7</c:v>
                </c:pt>
                <c:pt idx="603">
                  <c:v>4.7500000000000011E-7</c:v>
                </c:pt>
                <c:pt idx="604">
                  <c:v>4.7500000000000011E-7</c:v>
                </c:pt>
                <c:pt idx="605">
                  <c:v>4.2499999999999995E-7</c:v>
                </c:pt>
                <c:pt idx="606">
                  <c:v>4.4999999999999993E-7</c:v>
                </c:pt>
                <c:pt idx="607">
                  <c:v>4.4999999999999993E-7</c:v>
                </c:pt>
                <c:pt idx="608">
                  <c:v>4.7500000000000011E-7</c:v>
                </c:pt>
                <c:pt idx="609">
                  <c:v>4.4999999999999993E-7</c:v>
                </c:pt>
                <c:pt idx="610">
                  <c:v>5.0000000000000008E-7</c:v>
                </c:pt>
                <c:pt idx="611">
                  <c:v>5.0000000000000008E-7</c:v>
                </c:pt>
                <c:pt idx="612">
                  <c:v>5.2500000000000006E-7</c:v>
                </c:pt>
                <c:pt idx="613">
                  <c:v>4.7500000000000011E-7</c:v>
                </c:pt>
                <c:pt idx="614">
                  <c:v>4.7500000000000011E-7</c:v>
                </c:pt>
                <c:pt idx="615">
                  <c:v>4.7500000000000011E-7</c:v>
                </c:pt>
                <c:pt idx="616">
                  <c:v>4.7500000000000011E-7</c:v>
                </c:pt>
                <c:pt idx="617">
                  <c:v>4.4999999999999993E-7</c:v>
                </c:pt>
                <c:pt idx="618">
                  <c:v>4.7500000000000011E-7</c:v>
                </c:pt>
                <c:pt idx="619">
                  <c:v>4.4999999999999993E-7</c:v>
                </c:pt>
                <c:pt idx="620">
                  <c:v>5.0000000000000008E-7</c:v>
                </c:pt>
                <c:pt idx="621">
                  <c:v>4.4999999999999993E-7</c:v>
                </c:pt>
                <c:pt idx="622">
                  <c:v>4.2499999999999995E-7</c:v>
                </c:pt>
                <c:pt idx="623">
                  <c:v>4.2499999999999995E-7</c:v>
                </c:pt>
                <c:pt idx="624">
                  <c:v>5.0000000000000008E-7</c:v>
                </c:pt>
                <c:pt idx="625">
                  <c:v>4.2499999999999995E-7</c:v>
                </c:pt>
                <c:pt idx="626">
                  <c:v>5.0000000000000008E-7</c:v>
                </c:pt>
                <c:pt idx="627">
                  <c:v>4.4999999999999993E-7</c:v>
                </c:pt>
                <c:pt idx="628">
                  <c:v>4.7500000000000011E-7</c:v>
                </c:pt>
                <c:pt idx="629">
                  <c:v>5.0000000000000008E-7</c:v>
                </c:pt>
                <c:pt idx="630">
                  <c:v>3.9999999999999998E-7</c:v>
                </c:pt>
                <c:pt idx="631">
                  <c:v>5.0000000000000008E-7</c:v>
                </c:pt>
                <c:pt idx="632">
                  <c:v>4.7500000000000011E-7</c:v>
                </c:pt>
                <c:pt idx="633">
                  <c:v>5.2500000000000006E-7</c:v>
                </c:pt>
                <c:pt idx="634">
                  <c:v>0.99999882500000004</c:v>
                </c:pt>
                <c:pt idx="635">
                  <c:v>0.99999882500000004</c:v>
                </c:pt>
                <c:pt idx="636">
                  <c:v>0.99999882500000004</c:v>
                </c:pt>
                <c:pt idx="637">
                  <c:v>0.42277082499999996</c:v>
                </c:pt>
                <c:pt idx="638">
                  <c:v>0.99999882500000004</c:v>
                </c:pt>
                <c:pt idx="639">
                  <c:v>0.104282825</c:v>
                </c:pt>
                <c:pt idx="640">
                  <c:v>0.99999882500000004</c:v>
                </c:pt>
                <c:pt idx="641">
                  <c:v>0.99999882500000004</c:v>
                </c:pt>
                <c:pt idx="642">
                  <c:v>0.99999882500000004</c:v>
                </c:pt>
                <c:pt idx="643">
                  <c:v>0.99999882500000004</c:v>
                </c:pt>
                <c:pt idx="644">
                  <c:v>0.99999882500000004</c:v>
                </c:pt>
                <c:pt idx="645">
                  <c:v>0.99999882500000004</c:v>
                </c:pt>
                <c:pt idx="646">
                  <c:v>0.99999882500000004</c:v>
                </c:pt>
                <c:pt idx="647">
                  <c:v>0.99999882500000004</c:v>
                </c:pt>
                <c:pt idx="648">
                  <c:v>0.99999882500000004</c:v>
                </c:pt>
                <c:pt idx="649">
                  <c:v>0.99999882500000004</c:v>
                </c:pt>
                <c:pt idx="650">
                  <c:v>0.99999882500000004</c:v>
                </c:pt>
                <c:pt idx="651">
                  <c:v>0.99999882500000004</c:v>
                </c:pt>
                <c:pt idx="652">
                  <c:v>0.99999882500000004</c:v>
                </c:pt>
                <c:pt idx="653">
                  <c:v>0.99999882500000004</c:v>
                </c:pt>
                <c:pt idx="654">
                  <c:v>0.99999882500000004</c:v>
                </c:pt>
                <c:pt idx="655">
                  <c:v>0.99999882500000004</c:v>
                </c:pt>
                <c:pt idx="656">
                  <c:v>0.99999882500000004</c:v>
                </c:pt>
                <c:pt idx="657">
                  <c:v>0.99999882500000004</c:v>
                </c:pt>
                <c:pt idx="658">
                  <c:v>0.99999882500000004</c:v>
                </c:pt>
                <c:pt idx="659">
                  <c:v>0.99999882500000004</c:v>
                </c:pt>
                <c:pt idx="660">
                  <c:v>0.99999882500000004</c:v>
                </c:pt>
                <c:pt idx="661">
                  <c:v>0.99999882500000004</c:v>
                </c:pt>
                <c:pt idx="662">
                  <c:v>0.99999882500000004</c:v>
                </c:pt>
                <c:pt idx="663">
                  <c:v>0.99999882500000004</c:v>
                </c:pt>
                <c:pt idx="664">
                  <c:v>0.99999882500000004</c:v>
                </c:pt>
                <c:pt idx="665">
                  <c:v>0.99999882500000004</c:v>
                </c:pt>
                <c:pt idx="666">
                  <c:v>0.99999882500000004</c:v>
                </c:pt>
                <c:pt idx="667">
                  <c:v>0.99999882500000004</c:v>
                </c:pt>
                <c:pt idx="668">
                  <c:v>0.99999882500000004</c:v>
                </c:pt>
                <c:pt idx="669">
                  <c:v>0.99999882500000004</c:v>
                </c:pt>
                <c:pt idx="670">
                  <c:v>0.99999882500000004</c:v>
                </c:pt>
                <c:pt idx="671">
                  <c:v>0.99999882500000004</c:v>
                </c:pt>
                <c:pt idx="672">
                  <c:v>0.99999882500000004</c:v>
                </c:pt>
                <c:pt idx="673">
                  <c:v>0.99999882500000004</c:v>
                </c:pt>
                <c:pt idx="674">
                  <c:v>0.99999882500000004</c:v>
                </c:pt>
                <c:pt idx="675">
                  <c:v>0.99999882500000004</c:v>
                </c:pt>
                <c:pt idx="676">
                  <c:v>0.99999882500000004</c:v>
                </c:pt>
                <c:pt idx="677">
                  <c:v>0.99999882500000004</c:v>
                </c:pt>
                <c:pt idx="678">
                  <c:v>0.99999882500000004</c:v>
                </c:pt>
                <c:pt idx="679">
                  <c:v>0.99999882500000004</c:v>
                </c:pt>
                <c:pt idx="680">
                  <c:v>0.99999882500000004</c:v>
                </c:pt>
                <c:pt idx="681">
                  <c:v>0.99999882500000004</c:v>
                </c:pt>
                <c:pt idx="682">
                  <c:v>0.99999882500000004</c:v>
                </c:pt>
                <c:pt idx="683">
                  <c:v>0.99999882500000004</c:v>
                </c:pt>
                <c:pt idx="684">
                  <c:v>0.99999882500000004</c:v>
                </c:pt>
                <c:pt idx="685">
                  <c:v>6.2499999999999995E-7</c:v>
                </c:pt>
                <c:pt idx="686">
                  <c:v>5.9999999999999997E-7</c:v>
                </c:pt>
                <c:pt idx="687">
                  <c:v>5.9999999999999997E-7</c:v>
                </c:pt>
                <c:pt idx="688">
                  <c:v>5.75E-7</c:v>
                </c:pt>
                <c:pt idx="689">
                  <c:v>5.2500000000000006E-7</c:v>
                </c:pt>
                <c:pt idx="690">
                  <c:v>5.5000000000000003E-7</c:v>
                </c:pt>
                <c:pt idx="691">
                  <c:v>5.9999999999999997E-7</c:v>
                </c:pt>
                <c:pt idx="692">
                  <c:v>5.75E-7</c:v>
                </c:pt>
                <c:pt idx="693">
                  <c:v>5.5000000000000003E-7</c:v>
                </c:pt>
                <c:pt idx="694">
                  <c:v>5.5000000000000003E-7</c:v>
                </c:pt>
                <c:pt idx="695">
                  <c:v>5.75E-7</c:v>
                </c:pt>
                <c:pt idx="696">
                  <c:v>5.5000000000000003E-7</c:v>
                </c:pt>
                <c:pt idx="697">
                  <c:v>5.75E-7</c:v>
                </c:pt>
                <c:pt idx="698">
                  <c:v>5.75E-7</c:v>
                </c:pt>
                <c:pt idx="699">
                  <c:v>5.2500000000000006E-7</c:v>
                </c:pt>
                <c:pt idx="700">
                  <c:v>5.5000000000000003E-7</c:v>
                </c:pt>
                <c:pt idx="701">
                  <c:v>5.2500000000000006E-7</c:v>
                </c:pt>
                <c:pt idx="702">
                  <c:v>5.5000000000000003E-7</c:v>
                </c:pt>
                <c:pt idx="703">
                  <c:v>5.75E-7</c:v>
                </c:pt>
                <c:pt idx="704">
                  <c:v>5.0000000000000008E-7</c:v>
                </c:pt>
                <c:pt idx="705">
                  <c:v>5.5000000000000003E-7</c:v>
                </c:pt>
                <c:pt idx="706">
                  <c:v>5.5000000000000003E-7</c:v>
                </c:pt>
                <c:pt idx="707">
                  <c:v>5.2500000000000006E-7</c:v>
                </c:pt>
                <c:pt idx="708">
                  <c:v>5.5000000000000003E-7</c:v>
                </c:pt>
                <c:pt idx="709">
                  <c:v>5.2500000000000006E-7</c:v>
                </c:pt>
                <c:pt idx="710">
                  <c:v>5.5000000000000003E-7</c:v>
                </c:pt>
                <c:pt idx="711">
                  <c:v>5.75E-7</c:v>
                </c:pt>
                <c:pt idx="712">
                  <c:v>5.2500000000000006E-7</c:v>
                </c:pt>
                <c:pt idx="713">
                  <c:v>5.2500000000000006E-7</c:v>
                </c:pt>
                <c:pt idx="714">
                  <c:v>5.5000000000000003E-7</c:v>
                </c:pt>
                <c:pt idx="715">
                  <c:v>5.75E-7</c:v>
                </c:pt>
                <c:pt idx="716">
                  <c:v>5.0000000000000008E-7</c:v>
                </c:pt>
                <c:pt idx="717">
                  <c:v>5.5000000000000003E-7</c:v>
                </c:pt>
                <c:pt idx="718">
                  <c:v>5.2500000000000006E-7</c:v>
                </c:pt>
                <c:pt idx="719">
                  <c:v>5.0000000000000008E-7</c:v>
                </c:pt>
                <c:pt idx="720">
                  <c:v>5.0000000000000008E-7</c:v>
                </c:pt>
                <c:pt idx="721">
                  <c:v>5.2500000000000006E-7</c:v>
                </c:pt>
                <c:pt idx="722">
                  <c:v>5.0000000000000008E-7</c:v>
                </c:pt>
                <c:pt idx="723">
                  <c:v>5.5000000000000003E-7</c:v>
                </c:pt>
                <c:pt idx="724">
                  <c:v>5.5000000000000003E-7</c:v>
                </c:pt>
                <c:pt idx="725">
                  <c:v>5.0000000000000008E-7</c:v>
                </c:pt>
                <c:pt idx="726">
                  <c:v>4.7500000000000011E-7</c:v>
                </c:pt>
                <c:pt idx="727">
                  <c:v>5.0000000000000008E-7</c:v>
                </c:pt>
                <c:pt idx="728">
                  <c:v>5.2500000000000006E-7</c:v>
                </c:pt>
                <c:pt idx="729">
                  <c:v>5.2500000000000006E-7</c:v>
                </c:pt>
                <c:pt idx="730">
                  <c:v>5.2500000000000006E-7</c:v>
                </c:pt>
                <c:pt idx="731">
                  <c:v>5.2500000000000006E-7</c:v>
                </c:pt>
                <c:pt idx="732">
                  <c:v>4.7500000000000011E-7</c:v>
                </c:pt>
                <c:pt idx="733">
                  <c:v>5.5000000000000003E-7</c:v>
                </c:pt>
                <c:pt idx="734">
                  <c:v>5.2500000000000006E-7</c:v>
                </c:pt>
                <c:pt idx="735">
                  <c:v>5.2500000000000006E-7</c:v>
                </c:pt>
                <c:pt idx="736">
                  <c:v>5.2500000000000006E-7</c:v>
                </c:pt>
                <c:pt idx="737">
                  <c:v>5.2500000000000006E-7</c:v>
                </c:pt>
                <c:pt idx="738">
                  <c:v>5.2500000000000006E-7</c:v>
                </c:pt>
                <c:pt idx="739">
                  <c:v>4.4999999999999993E-7</c:v>
                </c:pt>
                <c:pt idx="740">
                  <c:v>5.2500000000000006E-7</c:v>
                </c:pt>
                <c:pt idx="741">
                  <c:v>5.5000000000000003E-7</c:v>
                </c:pt>
                <c:pt idx="742">
                  <c:v>4.7500000000000011E-7</c:v>
                </c:pt>
                <c:pt idx="743">
                  <c:v>5.0000000000000008E-7</c:v>
                </c:pt>
                <c:pt idx="744">
                  <c:v>5.2500000000000006E-7</c:v>
                </c:pt>
                <c:pt idx="745">
                  <c:v>5.2500000000000006E-7</c:v>
                </c:pt>
                <c:pt idx="746">
                  <c:v>5.0000000000000008E-7</c:v>
                </c:pt>
                <c:pt idx="747">
                  <c:v>4.7500000000000011E-7</c:v>
                </c:pt>
                <c:pt idx="748">
                  <c:v>5.2500000000000006E-7</c:v>
                </c:pt>
                <c:pt idx="749">
                  <c:v>5.0000000000000008E-7</c:v>
                </c:pt>
                <c:pt idx="750">
                  <c:v>4.7500000000000011E-7</c:v>
                </c:pt>
                <c:pt idx="751">
                  <c:v>5.2500000000000006E-7</c:v>
                </c:pt>
                <c:pt idx="752">
                  <c:v>5.0000000000000008E-7</c:v>
                </c:pt>
                <c:pt idx="753">
                  <c:v>5.5000000000000003E-7</c:v>
                </c:pt>
                <c:pt idx="754">
                  <c:v>5.2500000000000006E-7</c:v>
                </c:pt>
                <c:pt idx="755">
                  <c:v>5.2500000000000006E-7</c:v>
                </c:pt>
                <c:pt idx="756">
                  <c:v>5.5000000000000003E-7</c:v>
                </c:pt>
                <c:pt idx="757">
                  <c:v>4.4999999999999993E-7</c:v>
                </c:pt>
                <c:pt idx="758">
                  <c:v>5.0000000000000008E-7</c:v>
                </c:pt>
                <c:pt idx="759">
                  <c:v>4.7500000000000011E-7</c:v>
                </c:pt>
                <c:pt idx="760">
                  <c:v>4.7500000000000011E-7</c:v>
                </c:pt>
                <c:pt idx="761">
                  <c:v>4.7500000000000011E-7</c:v>
                </c:pt>
                <c:pt idx="762">
                  <c:v>4.7500000000000011E-7</c:v>
                </c:pt>
                <c:pt idx="763">
                  <c:v>4.7500000000000011E-7</c:v>
                </c:pt>
                <c:pt idx="764">
                  <c:v>5.0000000000000008E-7</c:v>
                </c:pt>
                <c:pt idx="765">
                  <c:v>5.0000000000000008E-7</c:v>
                </c:pt>
                <c:pt idx="766">
                  <c:v>5.0000000000000008E-7</c:v>
                </c:pt>
                <c:pt idx="767">
                  <c:v>5.0000000000000008E-7</c:v>
                </c:pt>
                <c:pt idx="768">
                  <c:v>5.0000000000000008E-7</c:v>
                </c:pt>
                <c:pt idx="769">
                  <c:v>5.0000000000000008E-7</c:v>
                </c:pt>
                <c:pt idx="770">
                  <c:v>5.0000000000000008E-7</c:v>
                </c:pt>
                <c:pt idx="771">
                  <c:v>4.7500000000000011E-7</c:v>
                </c:pt>
                <c:pt idx="772">
                  <c:v>5.0000000000000008E-7</c:v>
                </c:pt>
                <c:pt idx="773">
                  <c:v>4.7500000000000011E-7</c:v>
                </c:pt>
                <c:pt idx="774">
                  <c:v>4.7500000000000011E-7</c:v>
                </c:pt>
                <c:pt idx="775">
                  <c:v>4.2499999999999995E-7</c:v>
                </c:pt>
                <c:pt idx="776">
                  <c:v>5.0000000000000008E-7</c:v>
                </c:pt>
                <c:pt idx="777">
                  <c:v>5.0000000000000008E-7</c:v>
                </c:pt>
                <c:pt idx="778">
                  <c:v>4.7500000000000011E-7</c:v>
                </c:pt>
                <c:pt idx="779">
                  <c:v>4.7500000000000011E-7</c:v>
                </c:pt>
                <c:pt idx="780">
                  <c:v>5.2500000000000006E-7</c:v>
                </c:pt>
                <c:pt idx="781">
                  <c:v>1.9999999999999999E-7</c:v>
                </c:pt>
                <c:pt idx="782">
                  <c:v>2.4999999999999994E-7</c:v>
                </c:pt>
                <c:pt idx="783">
                  <c:v>3.5000000000000004E-7</c:v>
                </c:pt>
                <c:pt idx="784">
                  <c:v>2.4999999999999994E-7</c:v>
                </c:pt>
                <c:pt idx="785">
                  <c:v>2.2499999999999996E-7</c:v>
                </c:pt>
                <c:pt idx="786">
                  <c:v>2.2499999999999996E-7</c:v>
                </c:pt>
                <c:pt idx="787">
                  <c:v>2.4999999999999994E-7</c:v>
                </c:pt>
                <c:pt idx="788">
                  <c:v>2.2499999999999996E-7</c:v>
                </c:pt>
                <c:pt idx="789">
                  <c:v>2.2499999999999996E-7</c:v>
                </c:pt>
                <c:pt idx="790">
                  <c:v>3.2500000000000006E-7</c:v>
                </c:pt>
                <c:pt idx="791">
                  <c:v>3.2500000000000006E-7</c:v>
                </c:pt>
                <c:pt idx="792">
                  <c:v>3.0000000000000009E-7</c:v>
                </c:pt>
                <c:pt idx="793">
                  <c:v>2.2499999999999996E-7</c:v>
                </c:pt>
                <c:pt idx="794">
                  <c:v>2.4999999999999994E-7</c:v>
                </c:pt>
                <c:pt idx="795">
                  <c:v>2.7500000000000012E-7</c:v>
                </c:pt>
                <c:pt idx="796">
                  <c:v>2.4999999999999994E-7</c:v>
                </c:pt>
                <c:pt idx="797">
                  <c:v>1.9999999999999999E-7</c:v>
                </c:pt>
                <c:pt idx="798">
                  <c:v>2.4999999999999994E-7</c:v>
                </c:pt>
                <c:pt idx="799">
                  <c:v>2.4999999999999994E-7</c:v>
                </c:pt>
                <c:pt idx="800">
                  <c:v>2.2499999999999996E-7</c:v>
                </c:pt>
                <c:pt idx="801">
                  <c:v>3.0000000000000009E-7</c:v>
                </c:pt>
                <c:pt idx="802">
                  <c:v>1.7500000000000002E-7</c:v>
                </c:pt>
                <c:pt idx="803">
                  <c:v>1.9999999999999999E-7</c:v>
                </c:pt>
                <c:pt idx="804">
                  <c:v>2.7500000000000012E-7</c:v>
                </c:pt>
                <c:pt idx="805">
                  <c:v>2.4999999999999994E-7</c:v>
                </c:pt>
                <c:pt idx="806">
                  <c:v>1.7500000000000002E-7</c:v>
                </c:pt>
                <c:pt idx="807">
                  <c:v>2.4999999999999994E-7</c:v>
                </c:pt>
                <c:pt idx="808">
                  <c:v>2.4999999999999994E-7</c:v>
                </c:pt>
                <c:pt idx="809">
                  <c:v>1.7500000000000002E-7</c:v>
                </c:pt>
                <c:pt idx="810">
                  <c:v>1.9999999999999999E-7</c:v>
                </c:pt>
                <c:pt idx="811">
                  <c:v>1.9999999999999999E-7</c:v>
                </c:pt>
                <c:pt idx="812">
                  <c:v>1.7500000000000002E-7</c:v>
                </c:pt>
                <c:pt idx="813">
                  <c:v>1.7500000000000002E-7</c:v>
                </c:pt>
                <c:pt idx="814">
                  <c:v>1.7500000000000002E-7</c:v>
                </c:pt>
                <c:pt idx="815">
                  <c:v>1.7500000000000002E-7</c:v>
                </c:pt>
                <c:pt idx="816">
                  <c:v>1.9999999999999999E-7</c:v>
                </c:pt>
                <c:pt idx="817">
                  <c:v>1.9999999999999999E-7</c:v>
                </c:pt>
                <c:pt idx="818">
                  <c:v>1.9999999999999999E-7</c:v>
                </c:pt>
                <c:pt idx="819">
                  <c:v>1.7500000000000002E-7</c:v>
                </c:pt>
                <c:pt idx="820">
                  <c:v>1.5000000000000005E-7</c:v>
                </c:pt>
                <c:pt idx="821">
                  <c:v>1.5000000000000005E-7</c:v>
                </c:pt>
                <c:pt idx="822">
                  <c:v>2.2499999999999996E-7</c:v>
                </c:pt>
                <c:pt idx="823">
                  <c:v>1.9999999999999999E-7</c:v>
                </c:pt>
                <c:pt idx="824">
                  <c:v>1.9999999999999999E-7</c:v>
                </c:pt>
                <c:pt idx="825">
                  <c:v>1.9999999999999999E-7</c:v>
                </c:pt>
                <c:pt idx="826">
                  <c:v>1.9999999999999999E-7</c:v>
                </c:pt>
                <c:pt idx="827">
                  <c:v>1.9999999999999999E-7</c:v>
                </c:pt>
                <c:pt idx="828">
                  <c:v>1.7500000000000002E-7</c:v>
                </c:pt>
                <c:pt idx="829">
                  <c:v>1.7500000000000002E-7</c:v>
                </c:pt>
                <c:pt idx="830">
                  <c:v>1.9999999999999999E-7</c:v>
                </c:pt>
                <c:pt idx="831">
                  <c:v>1.9999999999999999E-7</c:v>
                </c:pt>
                <c:pt idx="832">
                  <c:v>1.7500000000000002E-7</c:v>
                </c:pt>
                <c:pt idx="833">
                  <c:v>1.9999999999999999E-7</c:v>
                </c:pt>
                <c:pt idx="834">
                  <c:v>1.7500000000000002E-7</c:v>
                </c:pt>
                <c:pt idx="835">
                  <c:v>1.7500000000000002E-7</c:v>
                </c:pt>
                <c:pt idx="836">
                  <c:v>1.000000000000001E-7</c:v>
                </c:pt>
                <c:pt idx="837">
                  <c:v>1.5000000000000005E-7</c:v>
                </c:pt>
                <c:pt idx="838">
                  <c:v>1.9999999999999999E-7</c:v>
                </c:pt>
                <c:pt idx="839">
                  <c:v>1.9999999999999999E-7</c:v>
                </c:pt>
                <c:pt idx="840">
                  <c:v>1.2500000000000007E-7</c:v>
                </c:pt>
                <c:pt idx="841">
                  <c:v>1.000000000000001E-7</c:v>
                </c:pt>
                <c:pt idx="842">
                  <c:v>1.9999999999999999E-7</c:v>
                </c:pt>
                <c:pt idx="843">
                  <c:v>1.5000000000000005E-7</c:v>
                </c:pt>
                <c:pt idx="844">
                  <c:v>1.9999999999999999E-7</c:v>
                </c:pt>
                <c:pt idx="845">
                  <c:v>1.9999999999999999E-7</c:v>
                </c:pt>
                <c:pt idx="846">
                  <c:v>1.5000000000000005E-7</c:v>
                </c:pt>
                <c:pt idx="847">
                  <c:v>1.9999999999999999E-7</c:v>
                </c:pt>
                <c:pt idx="848">
                  <c:v>1.2500000000000007E-7</c:v>
                </c:pt>
                <c:pt idx="849">
                  <c:v>1.5000000000000005E-7</c:v>
                </c:pt>
                <c:pt idx="850">
                  <c:v>1.7500000000000002E-7</c:v>
                </c:pt>
                <c:pt idx="851">
                  <c:v>1.5000000000000005E-7</c:v>
                </c:pt>
                <c:pt idx="852">
                  <c:v>2.4999999999999972E-8</c:v>
                </c:pt>
                <c:pt idx="853">
                  <c:v>1.7500000000000002E-7</c:v>
                </c:pt>
                <c:pt idx="854">
                  <c:v>1.000000000000001E-7</c:v>
                </c:pt>
                <c:pt idx="855">
                  <c:v>1.2500000000000007E-7</c:v>
                </c:pt>
                <c:pt idx="856">
                  <c:v>1.2500000000000007E-7</c:v>
                </c:pt>
                <c:pt idx="857">
                  <c:v>1.5000000000000005E-7</c:v>
                </c:pt>
                <c:pt idx="858">
                  <c:v>1.5000000000000005E-7</c:v>
                </c:pt>
                <c:pt idx="859">
                  <c:v>1.2500000000000007E-7</c:v>
                </c:pt>
                <c:pt idx="860">
                  <c:v>1.5000000000000005E-7</c:v>
                </c:pt>
                <c:pt idx="861">
                  <c:v>2.2499999999999996E-7</c:v>
                </c:pt>
                <c:pt idx="862">
                  <c:v>1.5000000000000005E-7</c:v>
                </c:pt>
                <c:pt idx="863">
                  <c:v>1.5000000000000005E-7</c:v>
                </c:pt>
                <c:pt idx="864">
                  <c:v>1.9999999999999999E-7</c:v>
                </c:pt>
                <c:pt idx="865">
                  <c:v>1.2500000000000007E-7</c:v>
                </c:pt>
                <c:pt idx="866">
                  <c:v>1.2500000000000007E-7</c:v>
                </c:pt>
                <c:pt idx="867">
                  <c:v>1.5000000000000005E-7</c:v>
                </c:pt>
                <c:pt idx="868">
                  <c:v>1.5000000000000005E-7</c:v>
                </c:pt>
                <c:pt idx="869">
                  <c:v>1.2500000000000007E-7</c:v>
                </c:pt>
                <c:pt idx="870">
                  <c:v>1.7500000000000002E-7</c:v>
                </c:pt>
                <c:pt idx="871">
                  <c:v>1.2500000000000007E-7</c:v>
                </c:pt>
                <c:pt idx="872">
                  <c:v>1.5000000000000005E-7</c:v>
                </c:pt>
                <c:pt idx="873">
                  <c:v>1.5000000000000005E-7</c:v>
                </c:pt>
                <c:pt idx="874">
                  <c:v>1.7500000000000002E-7</c:v>
                </c:pt>
                <c:pt idx="875">
                  <c:v>1.5000000000000005E-7</c:v>
                </c:pt>
                <c:pt idx="876">
                  <c:v>2.4999999999999972E-8</c:v>
                </c:pt>
                <c:pt idx="877">
                  <c:v>1.5000000000000005E-7</c:v>
                </c:pt>
                <c:pt idx="878">
                  <c:v>1.7500000000000002E-7</c:v>
                </c:pt>
                <c:pt idx="879">
                  <c:v>1.5000000000000005E-7</c:v>
                </c:pt>
                <c:pt idx="880">
                  <c:v>1.5000000000000005E-7</c:v>
                </c:pt>
                <c:pt idx="881">
                  <c:v>1.5000000000000005E-7</c:v>
                </c:pt>
                <c:pt idx="882">
                  <c:v>1.7500000000000002E-7</c:v>
                </c:pt>
                <c:pt idx="883">
                  <c:v>1.5000000000000005E-7</c:v>
                </c:pt>
                <c:pt idx="884">
                  <c:v>1.5000000000000005E-7</c:v>
                </c:pt>
                <c:pt idx="885">
                  <c:v>1.5000000000000005E-7</c:v>
                </c:pt>
                <c:pt idx="886">
                  <c:v>1.5000000000000005E-7</c:v>
                </c:pt>
                <c:pt idx="887">
                  <c:v>1.7500000000000002E-7</c:v>
                </c:pt>
                <c:pt idx="888">
                  <c:v>1.5000000000000005E-7</c:v>
                </c:pt>
                <c:pt idx="889">
                  <c:v>1.5000000000000005E-7</c:v>
                </c:pt>
                <c:pt idx="890">
                  <c:v>1.5000000000000005E-7</c:v>
                </c:pt>
                <c:pt idx="891">
                  <c:v>1.7500000000000002E-7</c:v>
                </c:pt>
                <c:pt idx="892">
                  <c:v>1.5000000000000005E-7</c:v>
                </c:pt>
                <c:pt idx="893">
                  <c:v>1.7500000000000002E-7</c:v>
                </c:pt>
                <c:pt idx="894">
                  <c:v>1.2500000000000007E-7</c:v>
                </c:pt>
                <c:pt idx="895">
                  <c:v>1.7500000000000002E-7</c:v>
                </c:pt>
                <c:pt idx="896">
                  <c:v>1.7500000000000002E-7</c:v>
                </c:pt>
                <c:pt idx="897">
                  <c:v>1.7500000000000002E-7</c:v>
                </c:pt>
                <c:pt idx="898">
                  <c:v>1.7500000000000002E-7</c:v>
                </c:pt>
                <c:pt idx="899">
                  <c:v>1.2500000000000007E-7</c:v>
                </c:pt>
                <c:pt idx="900">
                  <c:v>1.5000000000000005E-7</c:v>
                </c:pt>
                <c:pt idx="901">
                  <c:v>1.5000000000000005E-7</c:v>
                </c:pt>
                <c:pt idx="902">
                  <c:v>1.2500000000000007E-7</c:v>
                </c:pt>
                <c:pt idx="903">
                  <c:v>1.5000000000000005E-7</c:v>
                </c:pt>
                <c:pt idx="904">
                  <c:v>1.2500000000000007E-7</c:v>
                </c:pt>
                <c:pt idx="905">
                  <c:v>1.2500000000000007E-7</c:v>
                </c:pt>
                <c:pt idx="906">
                  <c:v>1.5000000000000005E-7</c:v>
                </c:pt>
                <c:pt idx="907">
                  <c:v>1.5000000000000005E-7</c:v>
                </c:pt>
                <c:pt idx="908">
                  <c:v>1.5000000000000005E-7</c:v>
                </c:pt>
                <c:pt idx="909">
                  <c:v>1.5000000000000005E-7</c:v>
                </c:pt>
                <c:pt idx="910">
                  <c:v>1.7500000000000002E-7</c:v>
                </c:pt>
                <c:pt idx="911">
                  <c:v>1.7500000000000002E-7</c:v>
                </c:pt>
                <c:pt idx="912">
                  <c:v>1.5000000000000005E-7</c:v>
                </c:pt>
                <c:pt idx="913">
                  <c:v>1.5000000000000005E-7</c:v>
                </c:pt>
                <c:pt idx="914">
                  <c:v>1.2500000000000007E-7</c:v>
                </c:pt>
                <c:pt idx="915">
                  <c:v>1.7500000000000002E-7</c:v>
                </c:pt>
                <c:pt idx="916">
                  <c:v>1.7500000000000002E-7</c:v>
                </c:pt>
                <c:pt idx="917">
                  <c:v>1.5000000000000005E-7</c:v>
                </c:pt>
                <c:pt idx="918">
                  <c:v>1.5000000000000005E-7</c:v>
                </c:pt>
                <c:pt idx="919">
                  <c:v>2.4999999999999972E-8</c:v>
                </c:pt>
                <c:pt idx="920">
                  <c:v>1.2500000000000007E-7</c:v>
                </c:pt>
                <c:pt idx="921">
                  <c:v>1.7500000000000002E-7</c:v>
                </c:pt>
                <c:pt idx="922">
                  <c:v>1.000000000000001E-7</c:v>
                </c:pt>
                <c:pt idx="923">
                  <c:v>1.2500000000000007E-7</c:v>
                </c:pt>
                <c:pt idx="924">
                  <c:v>1.2500000000000007E-7</c:v>
                </c:pt>
                <c:pt idx="925">
                  <c:v>1.5000000000000005E-7</c:v>
                </c:pt>
                <c:pt idx="926">
                  <c:v>1.2500000000000007E-7</c:v>
                </c:pt>
                <c:pt idx="927">
                  <c:v>1.9999999999999999E-7</c:v>
                </c:pt>
                <c:pt idx="928">
                  <c:v>1.5000000000000005E-7</c:v>
                </c:pt>
                <c:pt idx="929">
                  <c:v>1.5000000000000005E-7</c:v>
                </c:pt>
                <c:pt idx="930">
                  <c:v>1.000000000000001E-7</c:v>
                </c:pt>
                <c:pt idx="931">
                  <c:v>0</c:v>
                </c:pt>
                <c:pt idx="932">
                  <c:v>1.000000000000001E-7</c:v>
                </c:pt>
                <c:pt idx="933">
                  <c:v>1.2500000000000007E-7</c:v>
                </c:pt>
                <c:pt idx="934">
                  <c:v>1.7500000000000002E-7</c:v>
                </c:pt>
                <c:pt idx="935">
                  <c:v>1.5000000000000005E-7</c:v>
                </c:pt>
                <c:pt idx="936">
                  <c:v>1.5000000000000005E-7</c:v>
                </c:pt>
                <c:pt idx="937">
                  <c:v>1.7500000000000002E-7</c:v>
                </c:pt>
                <c:pt idx="938">
                  <c:v>1.7500000000000002E-7</c:v>
                </c:pt>
                <c:pt idx="939">
                  <c:v>1.5000000000000005E-7</c:v>
                </c:pt>
                <c:pt idx="940">
                  <c:v>1.5000000000000005E-7</c:v>
                </c:pt>
                <c:pt idx="941">
                  <c:v>1.5000000000000005E-7</c:v>
                </c:pt>
                <c:pt idx="942">
                  <c:v>1.5000000000000005E-7</c:v>
                </c:pt>
                <c:pt idx="943">
                  <c:v>1.2500000000000007E-7</c:v>
                </c:pt>
                <c:pt idx="944">
                  <c:v>1.5000000000000005E-7</c:v>
                </c:pt>
                <c:pt idx="945">
                  <c:v>1.7500000000000002E-7</c:v>
                </c:pt>
                <c:pt idx="946">
                  <c:v>1.5000000000000005E-7</c:v>
                </c:pt>
                <c:pt idx="947">
                  <c:v>1.5000000000000005E-7</c:v>
                </c:pt>
                <c:pt idx="948">
                  <c:v>1.5000000000000005E-7</c:v>
                </c:pt>
                <c:pt idx="949">
                  <c:v>1.7500000000000002E-7</c:v>
                </c:pt>
                <c:pt idx="950">
                  <c:v>2.4999999999999972E-8</c:v>
                </c:pt>
                <c:pt idx="951">
                  <c:v>1.7500000000000002E-7</c:v>
                </c:pt>
                <c:pt idx="952">
                  <c:v>1.7500000000000002E-7</c:v>
                </c:pt>
                <c:pt idx="953">
                  <c:v>1.5000000000000005E-7</c:v>
                </c:pt>
                <c:pt idx="954">
                  <c:v>0</c:v>
                </c:pt>
                <c:pt idx="955">
                  <c:v>1.2500000000000007E-7</c:v>
                </c:pt>
                <c:pt idx="956">
                  <c:v>1.000000000000001E-7</c:v>
                </c:pt>
                <c:pt idx="957">
                  <c:v>1.2500000000000007E-7</c:v>
                </c:pt>
                <c:pt idx="958">
                  <c:v>1.5000000000000005E-7</c:v>
                </c:pt>
                <c:pt idx="959">
                  <c:v>1.2500000000000007E-7</c:v>
                </c:pt>
                <c:pt idx="960">
                  <c:v>1.5000000000000005E-7</c:v>
                </c:pt>
                <c:pt idx="961">
                  <c:v>2.4999999999999972E-8</c:v>
                </c:pt>
                <c:pt idx="962">
                  <c:v>1.7500000000000002E-7</c:v>
                </c:pt>
                <c:pt idx="963">
                  <c:v>1.000000000000001E-7</c:v>
                </c:pt>
                <c:pt idx="964">
                  <c:v>1.000000000000001E-7</c:v>
                </c:pt>
                <c:pt idx="965">
                  <c:v>2.4999999999999972E-8</c:v>
                </c:pt>
                <c:pt idx="966">
                  <c:v>1.9999999999999999E-7</c:v>
                </c:pt>
                <c:pt idx="967">
                  <c:v>1.5000000000000005E-7</c:v>
                </c:pt>
                <c:pt idx="968">
                  <c:v>1.2500000000000007E-7</c:v>
                </c:pt>
                <c:pt idx="969">
                  <c:v>1.7500000000000002E-7</c:v>
                </c:pt>
                <c:pt idx="970">
                  <c:v>1.000000000000001E-7</c:v>
                </c:pt>
                <c:pt idx="971">
                  <c:v>1.9999999999999999E-7</c:v>
                </c:pt>
                <c:pt idx="972">
                  <c:v>1.2500000000000007E-7</c:v>
                </c:pt>
                <c:pt idx="973">
                  <c:v>1.000000000000001E-7</c:v>
                </c:pt>
                <c:pt idx="974">
                  <c:v>1.5000000000000005E-7</c:v>
                </c:pt>
                <c:pt idx="975">
                  <c:v>1.7500000000000002E-7</c:v>
                </c:pt>
                <c:pt idx="976">
                  <c:v>1.5000000000000005E-7</c:v>
                </c:pt>
                <c:pt idx="977">
                  <c:v>1.2500000000000007E-7</c:v>
                </c:pt>
                <c:pt idx="978">
                  <c:v>1.7500000000000002E-7</c:v>
                </c:pt>
                <c:pt idx="979">
                  <c:v>1.5000000000000005E-7</c:v>
                </c:pt>
                <c:pt idx="980">
                  <c:v>1.5000000000000005E-7</c:v>
                </c:pt>
                <c:pt idx="981">
                  <c:v>1.5000000000000005E-7</c:v>
                </c:pt>
                <c:pt idx="982">
                  <c:v>1.2500000000000007E-7</c:v>
                </c:pt>
                <c:pt idx="983">
                  <c:v>1.2500000000000007E-7</c:v>
                </c:pt>
                <c:pt idx="984">
                  <c:v>1.2500000000000007E-7</c:v>
                </c:pt>
                <c:pt idx="985">
                  <c:v>1.2500000000000007E-7</c:v>
                </c:pt>
                <c:pt idx="986">
                  <c:v>1.7500000000000002E-7</c:v>
                </c:pt>
                <c:pt idx="987">
                  <c:v>1.7500000000000002E-7</c:v>
                </c:pt>
                <c:pt idx="988">
                  <c:v>1.7500000000000002E-7</c:v>
                </c:pt>
                <c:pt idx="989">
                  <c:v>1.2500000000000007E-7</c:v>
                </c:pt>
                <c:pt idx="990">
                  <c:v>1.5000000000000005E-7</c:v>
                </c:pt>
                <c:pt idx="991">
                  <c:v>1.5000000000000005E-7</c:v>
                </c:pt>
                <c:pt idx="992">
                  <c:v>1.9999999999999999E-7</c:v>
                </c:pt>
                <c:pt idx="993">
                  <c:v>1.7500000000000002E-7</c:v>
                </c:pt>
                <c:pt idx="994">
                  <c:v>1.2500000000000007E-7</c:v>
                </c:pt>
                <c:pt idx="995">
                  <c:v>1.2500000000000007E-7</c:v>
                </c:pt>
                <c:pt idx="996">
                  <c:v>1.7500000000000002E-7</c:v>
                </c:pt>
                <c:pt idx="997">
                  <c:v>1.5000000000000005E-7</c:v>
                </c:pt>
                <c:pt idx="998">
                  <c:v>1.000000000000001E-7</c:v>
                </c:pt>
                <c:pt idx="999">
                  <c:v>1.000000000000001E-7</c:v>
                </c:pt>
                <c:pt idx="1000">
                  <c:v>1.7500000000000002E-7</c:v>
                </c:pt>
                <c:pt idx="1001">
                  <c:v>1.5000000000000005E-7</c:v>
                </c:pt>
                <c:pt idx="1002">
                  <c:v>1.5000000000000005E-7</c:v>
                </c:pt>
                <c:pt idx="1003">
                  <c:v>1.000000000000001E-7</c:v>
                </c:pt>
                <c:pt idx="1004">
                  <c:v>1.9999999999999999E-7</c:v>
                </c:pt>
                <c:pt idx="1005">
                  <c:v>1.5000000000000005E-7</c:v>
                </c:pt>
                <c:pt idx="1006">
                  <c:v>1.7500000000000002E-7</c:v>
                </c:pt>
                <c:pt idx="1007">
                  <c:v>1.7500000000000002E-7</c:v>
                </c:pt>
                <c:pt idx="1008">
                  <c:v>1.2500000000000007E-7</c:v>
                </c:pt>
                <c:pt idx="1009">
                  <c:v>1.5000000000000005E-7</c:v>
                </c:pt>
                <c:pt idx="1010">
                  <c:v>2.4999999999999972E-8</c:v>
                </c:pt>
                <c:pt idx="1011">
                  <c:v>2.4999999999999972E-8</c:v>
                </c:pt>
                <c:pt idx="1012">
                  <c:v>1.7500000000000002E-7</c:v>
                </c:pt>
                <c:pt idx="1013">
                  <c:v>1.7500000000000002E-7</c:v>
                </c:pt>
                <c:pt idx="1014">
                  <c:v>1.7500000000000002E-7</c:v>
                </c:pt>
                <c:pt idx="1015">
                  <c:v>1.5000000000000005E-7</c:v>
                </c:pt>
                <c:pt idx="1016">
                  <c:v>1.7500000000000002E-7</c:v>
                </c:pt>
                <c:pt idx="1017">
                  <c:v>1.2500000000000007E-7</c:v>
                </c:pt>
                <c:pt idx="1018">
                  <c:v>1.7500000000000002E-7</c:v>
                </c:pt>
                <c:pt idx="1019">
                  <c:v>1.7500000000000002E-7</c:v>
                </c:pt>
                <c:pt idx="1020">
                  <c:v>1.7500000000000002E-7</c:v>
                </c:pt>
                <c:pt idx="1021">
                  <c:v>1.2500000000000007E-7</c:v>
                </c:pt>
                <c:pt idx="1022">
                  <c:v>1.000000000000001E-7</c:v>
                </c:pt>
                <c:pt idx="1023">
                  <c:v>1.000000000000001E-7</c:v>
                </c:pt>
                <c:pt idx="1024">
                  <c:v>1.2500000000000007E-7</c:v>
                </c:pt>
                <c:pt idx="1025">
                  <c:v>1.2500000000000007E-7</c:v>
                </c:pt>
                <c:pt idx="1026">
                  <c:v>1.7500000000000002E-7</c:v>
                </c:pt>
                <c:pt idx="1027">
                  <c:v>1.2500000000000007E-7</c:v>
                </c:pt>
                <c:pt idx="1028">
                  <c:v>0</c:v>
                </c:pt>
                <c:pt idx="1029">
                  <c:v>1.5000000000000005E-7</c:v>
                </c:pt>
                <c:pt idx="1030">
                  <c:v>2.4999999999999972E-8</c:v>
                </c:pt>
                <c:pt idx="1031">
                  <c:v>1.7500000000000002E-7</c:v>
                </c:pt>
                <c:pt idx="1032">
                  <c:v>1.2500000000000007E-7</c:v>
                </c:pt>
                <c:pt idx="1033">
                  <c:v>1.7500000000000002E-7</c:v>
                </c:pt>
                <c:pt idx="1034">
                  <c:v>1.5000000000000005E-7</c:v>
                </c:pt>
                <c:pt idx="1035">
                  <c:v>1.7500000000000002E-7</c:v>
                </c:pt>
                <c:pt idx="1036">
                  <c:v>1.7500000000000002E-7</c:v>
                </c:pt>
                <c:pt idx="1037">
                  <c:v>1.7500000000000002E-7</c:v>
                </c:pt>
                <c:pt idx="1038">
                  <c:v>1.2500000000000007E-7</c:v>
                </c:pt>
                <c:pt idx="1039">
                  <c:v>1.5000000000000005E-7</c:v>
                </c:pt>
                <c:pt idx="1040">
                  <c:v>1.5000000000000005E-7</c:v>
                </c:pt>
                <c:pt idx="1041">
                  <c:v>1.5000000000000005E-7</c:v>
                </c:pt>
                <c:pt idx="1042">
                  <c:v>1.5000000000000005E-7</c:v>
                </c:pt>
                <c:pt idx="1043">
                  <c:v>1.2500000000000007E-7</c:v>
                </c:pt>
                <c:pt idx="1044">
                  <c:v>1.7500000000000002E-7</c:v>
                </c:pt>
                <c:pt idx="1045">
                  <c:v>1.7500000000000002E-7</c:v>
                </c:pt>
                <c:pt idx="1046">
                  <c:v>1.9999999999999999E-7</c:v>
                </c:pt>
                <c:pt idx="1047">
                  <c:v>1.7500000000000002E-7</c:v>
                </c:pt>
                <c:pt idx="1048">
                  <c:v>1.2500000000000007E-7</c:v>
                </c:pt>
                <c:pt idx="1049">
                  <c:v>1.7500000000000002E-7</c:v>
                </c:pt>
                <c:pt idx="1050">
                  <c:v>1.2500000000000007E-7</c:v>
                </c:pt>
                <c:pt idx="1051">
                  <c:v>1.7500000000000002E-7</c:v>
                </c:pt>
                <c:pt idx="1052">
                  <c:v>2.4999999999999972E-8</c:v>
                </c:pt>
                <c:pt idx="1053">
                  <c:v>1.7500000000000002E-7</c:v>
                </c:pt>
                <c:pt idx="1054">
                  <c:v>1.2500000000000007E-7</c:v>
                </c:pt>
                <c:pt idx="1055">
                  <c:v>1.5000000000000005E-7</c:v>
                </c:pt>
                <c:pt idx="1056">
                  <c:v>1.5000000000000005E-7</c:v>
                </c:pt>
                <c:pt idx="1057">
                  <c:v>1.9999999999999999E-7</c:v>
                </c:pt>
                <c:pt idx="1058">
                  <c:v>1.7500000000000002E-7</c:v>
                </c:pt>
                <c:pt idx="1059">
                  <c:v>1.2500000000000007E-7</c:v>
                </c:pt>
                <c:pt idx="1060">
                  <c:v>1.5000000000000005E-7</c:v>
                </c:pt>
                <c:pt idx="1061">
                  <c:v>1.9999999999999999E-7</c:v>
                </c:pt>
                <c:pt idx="1062">
                  <c:v>1.5000000000000005E-7</c:v>
                </c:pt>
                <c:pt idx="1063">
                  <c:v>1.5000000000000005E-7</c:v>
                </c:pt>
                <c:pt idx="1064">
                  <c:v>1.2500000000000007E-7</c:v>
                </c:pt>
                <c:pt idx="1065">
                  <c:v>1.7500000000000002E-7</c:v>
                </c:pt>
                <c:pt idx="1066">
                  <c:v>1.5000000000000005E-7</c:v>
                </c:pt>
                <c:pt idx="1067">
                  <c:v>1.5000000000000005E-7</c:v>
                </c:pt>
                <c:pt idx="1068">
                  <c:v>0</c:v>
                </c:pt>
                <c:pt idx="1069">
                  <c:v>1.7500000000000002E-7</c:v>
                </c:pt>
                <c:pt idx="1070">
                  <c:v>1.5000000000000005E-7</c:v>
                </c:pt>
                <c:pt idx="1071">
                  <c:v>1.5000000000000005E-7</c:v>
                </c:pt>
                <c:pt idx="1072">
                  <c:v>1.5000000000000005E-7</c:v>
                </c:pt>
                <c:pt idx="1073">
                  <c:v>1.7500000000000002E-7</c:v>
                </c:pt>
                <c:pt idx="1074">
                  <c:v>1.7500000000000002E-7</c:v>
                </c:pt>
                <c:pt idx="1075">
                  <c:v>2.4999999999999972E-8</c:v>
                </c:pt>
                <c:pt idx="1076">
                  <c:v>1.2500000000000007E-7</c:v>
                </c:pt>
                <c:pt idx="1077">
                  <c:v>1.7500000000000002E-7</c:v>
                </c:pt>
                <c:pt idx="1078">
                  <c:v>1.5000000000000005E-7</c:v>
                </c:pt>
                <c:pt idx="1079">
                  <c:v>0</c:v>
                </c:pt>
                <c:pt idx="1080">
                  <c:v>2.2499999999999996E-7</c:v>
                </c:pt>
                <c:pt idx="1081">
                  <c:v>1.5000000000000005E-7</c:v>
                </c:pt>
                <c:pt idx="1082">
                  <c:v>1.2500000000000007E-7</c:v>
                </c:pt>
                <c:pt idx="1083">
                  <c:v>1.9999999999999999E-7</c:v>
                </c:pt>
                <c:pt idx="1084">
                  <c:v>1.5000000000000005E-7</c:v>
                </c:pt>
                <c:pt idx="1085">
                  <c:v>1.2500000000000007E-7</c:v>
                </c:pt>
                <c:pt idx="1086">
                  <c:v>2.2499999999999996E-7</c:v>
                </c:pt>
                <c:pt idx="1087">
                  <c:v>1.7500000000000002E-7</c:v>
                </c:pt>
                <c:pt idx="1088">
                  <c:v>1.5000000000000005E-7</c:v>
                </c:pt>
                <c:pt idx="1089">
                  <c:v>1.5000000000000005E-7</c:v>
                </c:pt>
                <c:pt idx="1090">
                  <c:v>1.9999999999999999E-7</c:v>
                </c:pt>
                <c:pt idx="1091">
                  <c:v>1.7500000000000002E-7</c:v>
                </c:pt>
                <c:pt idx="1092">
                  <c:v>1.5000000000000005E-7</c:v>
                </c:pt>
                <c:pt idx="1093">
                  <c:v>1.5000000000000005E-7</c:v>
                </c:pt>
                <c:pt idx="1094">
                  <c:v>2.4999999999999972E-8</c:v>
                </c:pt>
                <c:pt idx="1095">
                  <c:v>1.7500000000000002E-7</c:v>
                </c:pt>
                <c:pt idx="1096">
                  <c:v>1.7500000000000002E-7</c:v>
                </c:pt>
                <c:pt idx="1097">
                  <c:v>1.7500000000000002E-7</c:v>
                </c:pt>
                <c:pt idx="1098">
                  <c:v>1.9999999999999999E-7</c:v>
                </c:pt>
                <c:pt idx="1099">
                  <c:v>1.7500000000000002E-7</c:v>
                </c:pt>
                <c:pt idx="1100">
                  <c:v>1.2500000000000007E-7</c:v>
                </c:pt>
                <c:pt idx="1101">
                  <c:v>1.9999999999999999E-7</c:v>
                </c:pt>
                <c:pt idx="1102">
                  <c:v>1.2500000000000007E-7</c:v>
                </c:pt>
                <c:pt idx="1103">
                  <c:v>1.5000000000000005E-7</c:v>
                </c:pt>
                <c:pt idx="1104">
                  <c:v>1.2500000000000007E-7</c:v>
                </c:pt>
                <c:pt idx="1105">
                  <c:v>1.7500000000000002E-7</c:v>
                </c:pt>
                <c:pt idx="1106">
                  <c:v>1.5000000000000005E-7</c:v>
                </c:pt>
                <c:pt idx="1107">
                  <c:v>1.2500000000000007E-7</c:v>
                </c:pt>
                <c:pt idx="1108">
                  <c:v>1.7500000000000002E-7</c:v>
                </c:pt>
                <c:pt idx="1109">
                  <c:v>1.2500000000000007E-7</c:v>
                </c:pt>
                <c:pt idx="1110">
                  <c:v>1.2500000000000007E-7</c:v>
                </c:pt>
                <c:pt idx="1111">
                  <c:v>1.5000000000000005E-7</c:v>
                </c:pt>
                <c:pt idx="1112">
                  <c:v>1.2500000000000007E-7</c:v>
                </c:pt>
                <c:pt idx="1113">
                  <c:v>1.2500000000000007E-7</c:v>
                </c:pt>
                <c:pt idx="1114">
                  <c:v>1.5000000000000005E-7</c:v>
                </c:pt>
                <c:pt idx="1115">
                  <c:v>1.7500000000000002E-7</c:v>
                </c:pt>
                <c:pt idx="1116">
                  <c:v>1.2500000000000007E-7</c:v>
                </c:pt>
                <c:pt idx="1117">
                  <c:v>2.2499999999999996E-7</c:v>
                </c:pt>
                <c:pt idx="1118">
                  <c:v>1.9999999999999999E-7</c:v>
                </c:pt>
                <c:pt idx="1119">
                  <c:v>1.9999999999999999E-7</c:v>
                </c:pt>
                <c:pt idx="1120">
                  <c:v>1.5000000000000005E-7</c:v>
                </c:pt>
                <c:pt idx="1121">
                  <c:v>1.5000000000000005E-7</c:v>
                </c:pt>
                <c:pt idx="1122">
                  <c:v>1.9999999999999999E-7</c:v>
                </c:pt>
                <c:pt idx="1123">
                  <c:v>1.2500000000000007E-7</c:v>
                </c:pt>
                <c:pt idx="1124">
                  <c:v>1.7500000000000002E-7</c:v>
                </c:pt>
                <c:pt idx="1125">
                  <c:v>1.7500000000000002E-7</c:v>
                </c:pt>
                <c:pt idx="1126">
                  <c:v>1.5000000000000005E-7</c:v>
                </c:pt>
                <c:pt idx="1127">
                  <c:v>1.7500000000000002E-7</c:v>
                </c:pt>
                <c:pt idx="1128">
                  <c:v>1.7500000000000002E-7</c:v>
                </c:pt>
                <c:pt idx="1129">
                  <c:v>1.5000000000000005E-7</c:v>
                </c:pt>
                <c:pt idx="1130">
                  <c:v>1.7500000000000002E-7</c:v>
                </c:pt>
                <c:pt idx="1131">
                  <c:v>1.7500000000000002E-7</c:v>
                </c:pt>
                <c:pt idx="1132">
                  <c:v>1.7500000000000002E-7</c:v>
                </c:pt>
                <c:pt idx="1133">
                  <c:v>1.2500000000000007E-7</c:v>
                </c:pt>
                <c:pt idx="1134">
                  <c:v>1.7500000000000002E-7</c:v>
                </c:pt>
                <c:pt idx="1135">
                  <c:v>1.7500000000000002E-7</c:v>
                </c:pt>
                <c:pt idx="1136">
                  <c:v>2.2499999999999996E-7</c:v>
                </c:pt>
                <c:pt idx="1137">
                  <c:v>1.7500000000000002E-7</c:v>
                </c:pt>
                <c:pt idx="1138">
                  <c:v>1.7500000000000002E-7</c:v>
                </c:pt>
                <c:pt idx="1139">
                  <c:v>1.5000000000000005E-7</c:v>
                </c:pt>
                <c:pt idx="1140">
                  <c:v>2.4999999999999972E-8</c:v>
                </c:pt>
                <c:pt idx="1141">
                  <c:v>1.7500000000000002E-7</c:v>
                </c:pt>
                <c:pt idx="1142">
                  <c:v>1.9999999999999999E-7</c:v>
                </c:pt>
                <c:pt idx="1143">
                  <c:v>1.2500000000000007E-7</c:v>
                </c:pt>
                <c:pt idx="1144">
                  <c:v>1.5000000000000005E-7</c:v>
                </c:pt>
                <c:pt idx="1145">
                  <c:v>1.7500000000000002E-7</c:v>
                </c:pt>
                <c:pt idx="1146">
                  <c:v>1.2500000000000007E-7</c:v>
                </c:pt>
                <c:pt idx="1147">
                  <c:v>0</c:v>
                </c:pt>
                <c:pt idx="1148">
                  <c:v>1.7500000000000002E-7</c:v>
                </c:pt>
                <c:pt idx="1149">
                  <c:v>1.2500000000000007E-7</c:v>
                </c:pt>
                <c:pt idx="1150">
                  <c:v>1.9999999999999999E-7</c:v>
                </c:pt>
                <c:pt idx="1151">
                  <c:v>1.5000000000000005E-7</c:v>
                </c:pt>
                <c:pt idx="1152">
                  <c:v>1.5000000000000005E-7</c:v>
                </c:pt>
                <c:pt idx="1153">
                  <c:v>2.4999999999999972E-8</c:v>
                </c:pt>
                <c:pt idx="1154">
                  <c:v>1.2500000000000007E-7</c:v>
                </c:pt>
                <c:pt idx="1155">
                  <c:v>1.7500000000000002E-7</c:v>
                </c:pt>
                <c:pt idx="1156">
                  <c:v>1.2500000000000007E-7</c:v>
                </c:pt>
                <c:pt idx="1157">
                  <c:v>1.9999999999999999E-7</c:v>
                </c:pt>
                <c:pt idx="1158">
                  <c:v>1.5000000000000005E-7</c:v>
                </c:pt>
                <c:pt idx="1159">
                  <c:v>1.5000000000000005E-7</c:v>
                </c:pt>
                <c:pt idx="1160">
                  <c:v>1.7500000000000002E-7</c:v>
                </c:pt>
                <c:pt idx="1161">
                  <c:v>1.5000000000000005E-7</c:v>
                </c:pt>
                <c:pt idx="1162">
                  <c:v>1.5000000000000005E-7</c:v>
                </c:pt>
                <c:pt idx="1163">
                  <c:v>2.2499999999999996E-7</c:v>
                </c:pt>
                <c:pt idx="1164">
                  <c:v>1.9999999999999999E-7</c:v>
                </c:pt>
                <c:pt idx="1165">
                  <c:v>1.7500000000000002E-7</c:v>
                </c:pt>
                <c:pt idx="1166">
                  <c:v>1.5000000000000005E-7</c:v>
                </c:pt>
                <c:pt idx="1167">
                  <c:v>1.9999999999999999E-7</c:v>
                </c:pt>
                <c:pt idx="1168">
                  <c:v>1.5000000000000005E-7</c:v>
                </c:pt>
                <c:pt idx="1169">
                  <c:v>1.7500000000000002E-7</c:v>
                </c:pt>
                <c:pt idx="1170">
                  <c:v>1.2500000000000007E-7</c:v>
                </c:pt>
                <c:pt idx="1171">
                  <c:v>1.9999999999999999E-7</c:v>
                </c:pt>
                <c:pt idx="1172">
                  <c:v>1.7500000000000002E-7</c:v>
                </c:pt>
                <c:pt idx="1173">
                  <c:v>1.9999999999999999E-7</c:v>
                </c:pt>
                <c:pt idx="1174">
                  <c:v>2.2499999999999996E-7</c:v>
                </c:pt>
                <c:pt idx="1175">
                  <c:v>2.4999999999999972E-8</c:v>
                </c:pt>
                <c:pt idx="1176">
                  <c:v>2.2499999999999996E-7</c:v>
                </c:pt>
                <c:pt idx="1177">
                  <c:v>1.5000000000000005E-7</c:v>
                </c:pt>
                <c:pt idx="1178">
                  <c:v>1.7500000000000002E-7</c:v>
                </c:pt>
                <c:pt idx="1179">
                  <c:v>1.7500000000000002E-7</c:v>
                </c:pt>
                <c:pt idx="1180">
                  <c:v>2.2499999999999996E-7</c:v>
                </c:pt>
                <c:pt idx="1181">
                  <c:v>1.7500000000000002E-7</c:v>
                </c:pt>
                <c:pt idx="1182">
                  <c:v>1.7500000000000002E-7</c:v>
                </c:pt>
                <c:pt idx="1183">
                  <c:v>1.7500000000000002E-7</c:v>
                </c:pt>
                <c:pt idx="1184">
                  <c:v>1.7500000000000002E-7</c:v>
                </c:pt>
                <c:pt idx="1185">
                  <c:v>2.2499999999999996E-7</c:v>
                </c:pt>
                <c:pt idx="1186">
                  <c:v>1.9999999999999999E-7</c:v>
                </c:pt>
                <c:pt idx="1187">
                  <c:v>1.7500000000000002E-7</c:v>
                </c:pt>
                <c:pt idx="1188">
                  <c:v>1.7500000000000002E-7</c:v>
                </c:pt>
                <c:pt idx="1189">
                  <c:v>1.7500000000000002E-7</c:v>
                </c:pt>
                <c:pt idx="1190">
                  <c:v>2.2499999999999996E-7</c:v>
                </c:pt>
                <c:pt idx="1191">
                  <c:v>1.7500000000000002E-7</c:v>
                </c:pt>
                <c:pt idx="1192">
                  <c:v>1.5000000000000005E-7</c:v>
                </c:pt>
                <c:pt idx="1193">
                  <c:v>1.7500000000000002E-7</c:v>
                </c:pt>
                <c:pt idx="1194">
                  <c:v>1.7500000000000002E-7</c:v>
                </c:pt>
                <c:pt idx="1195">
                  <c:v>1.5000000000000005E-7</c:v>
                </c:pt>
                <c:pt idx="1196">
                  <c:v>2.2499999999999996E-7</c:v>
                </c:pt>
                <c:pt idx="1197">
                  <c:v>1.5000000000000005E-7</c:v>
                </c:pt>
                <c:pt idx="1198">
                  <c:v>2.2499999999999996E-7</c:v>
                </c:pt>
                <c:pt idx="1199">
                  <c:v>1.9999999999999999E-7</c:v>
                </c:pt>
                <c:pt idx="1200">
                  <c:v>1.2500000000000007E-7</c:v>
                </c:pt>
                <c:pt idx="1201">
                  <c:v>1.7500000000000002E-7</c:v>
                </c:pt>
                <c:pt idx="1202">
                  <c:v>1.7500000000000002E-7</c:v>
                </c:pt>
                <c:pt idx="1203">
                  <c:v>1.7500000000000002E-7</c:v>
                </c:pt>
                <c:pt idx="1204">
                  <c:v>1.5000000000000005E-7</c:v>
                </c:pt>
                <c:pt idx="1205">
                  <c:v>1.5000000000000005E-7</c:v>
                </c:pt>
                <c:pt idx="1206">
                  <c:v>1.2500000000000007E-7</c:v>
                </c:pt>
                <c:pt idx="1207">
                  <c:v>1.5000000000000005E-7</c:v>
                </c:pt>
                <c:pt idx="1208">
                  <c:v>1.7500000000000002E-7</c:v>
                </c:pt>
                <c:pt idx="1209">
                  <c:v>2.4999999999999972E-8</c:v>
                </c:pt>
                <c:pt idx="1210">
                  <c:v>2.2499999999999996E-7</c:v>
                </c:pt>
                <c:pt idx="1211">
                  <c:v>1.5000000000000005E-7</c:v>
                </c:pt>
                <c:pt idx="1212">
                  <c:v>1.7500000000000002E-7</c:v>
                </c:pt>
                <c:pt idx="1213">
                  <c:v>1.7500000000000002E-7</c:v>
                </c:pt>
                <c:pt idx="1214">
                  <c:v>1.9999999999999999E-7</c:v>
                </c:pt>
                <c:pt idx="1215">
                  <c:v>2.2499999999999996E-7</c:v>
                </c:pt>
                <c:pt idx="1216">
                  <c:v>1.9999999999999999E-7</c:v>
                </c:pt>
                <c:pt idx="1217">
                  <c:v>2.2499999999999996E-7</c:v>
                </c:pt>
                <c:pt idx="1218">
                  <c:v>1.5000000000000005E-7</c:v>
                </c:pt>
                <c:pt idx="1219">
                  <c:v>2.2499999999999996E-7</c:v>
                </c:pt>
                <c:pt idx="1220">
                  <c:v>2.2499999999999996E-7</c:v>
                </c:pt>
                <c:pt idx="1221">
                  <c:v>1.7500000000000002E-7</c:v>
                </c:pt>
                <c:pt idx="1222">
                  <c:v>1.9999999999999999E-7</c:v>
                </c:pt>
                <c:pt idx="1223">
                  <c:v>1.7500000000000002E-7</c:v>
                </c:pt>
                <c:pt idx="1224">
                  <c:v>2.2499999999999996E-7</c:v>
                </c:pt>
                <c:pt idx="1225">
                  <c:v>1.5000000000000005E-7</c:v>
                </c:pt>
                <c:pt idx="1226">
                  <c:v>2.2499999999999996E-7</c:v>
                </c:pt>
                <c:pt idx="1227">
                  <c:v>2.2499999999999996E-7</c:v>
                </c:pt>
                <c:pt idx="1228">
                  <c:v>1.2500000000000007E-7</c:v>
                </c:pt>
                <c:pt idx="1229">
                  <c:v>1.5000000000000005E-7</c:v>
                </c:pt>
                <c:pt idx="1230">
                  <c:v>2.2499999999999996E-7</c:v>
                </c:pt>
                <c:pt idx="1231">
                  <c:v>2.2499999999999996E-7</c:v>
                </c:pt>
                <c:pt idx="1232">
                  <c:v>2.2499999999999996E-7</c:v>
                </c:pt>
                <c:pt idx="1233">
                  <c:v>1.000000000000001E-7</c:v>
                </c:pt>
                <c:pt idx="1234">
                  <c:v>2.2499999999999996E-7</c:v>
                </c:pt>
                <c:pt idx="1235">
                  <c:v>2.2499999999999996E-7</c:v>
                </c:pt>
                <c:pt idx="1236">
                  <c:v>1.7500000000000002E-7</c:v>
                </c:pt>
                <c:pt idx="1237">
                  <c:v>1.5000000000000005E-7</c:v>
                </c:pt>
                <c:pt idx="1238">
                  <c:v>1.5000000000000005E-7</c:v>
                </c:pt>
                <c:pt idx="1239">
                  <c:v>1.000000000000001E-7</c:v>
                </c:pt>
                <c:pt idx="1240">
                  <c:v>2.4999999999999994E-7</c:v>
                </c:pt>
                <c:pt idx="1241">
                  <c:v>2.2499999999999996E-7</c:v>
                </c:pt>
                <c:pt idx="1242">
                  <c:v>1.9999999999999999E-7</c:v>
                </c:pt>
                <c:pt idx="1243">
                  <c:v>1.7500000000000002E-7</c:v>
                </c:pt>
                <c:pt idx="1244">
                  <c:v>1.5000000000000005E-7</c:v>
                </c:pt>
                <c:pt idx="1245">
                  <c:v>2.2499999999999996E-7</c:v>
                </c:pt>
                <c:pt idx="1246">
                  <c:v>1.7500000000000002E-7</c:v>
                </c:pt>
                <c:pt idx="1247">
                  <c:v>2.2499999999999996E-7</c:v>
                </c:pt>
                <c:pt idx="1248">
                  <c:v>1.9999999999999999E-7</c:v>
                </c:pt>
                <c:pt idx="1249">
                  <c:v>1.5000000000000005E-7</c:v>
                </c:pt>
                <c:pt idx="1250">
                  <c:v>2.2499999999999996E-7</c:v>
                </c:pt>
                <c:pt idx="1251">
                  <c:v>1.9999999999999999E-7</c:v>
                </c:pt>
                <c:pt idx="1252">
                  <c:v>1.7500000000000002E-7</c:v>
                </c:pt>
                <c:pt idx="1253">
                  <c:v>1.7500000000000002E-7</c:v>
                </c:pt>
                <c:pt idx="1254">
                  <c:v>1.5000000000000005E-7</c:v>
                </c:pt>
                <c:pt idx="1255">
                  <c:v>1.5000000000000005E-7</c:v>
                </c:pt>
                <c:pt idx="1256">
                  <c:v>1.7500000000000002E-7</c:v>
                </c:pt>
                <c:pt idx="1257">
                  <c:v>1.2500000000000007E-7</c:v>
                </c:pt>
                <c:pt idx="1258">
                  <c:v>1.5000000000000005E-7</c:v>
                </c:pt>
                <c:pt idx="1259">
                  <c:v>2.2499999999999996E-7</c:v>
                </c:pt>
                <c:pt idx="1260">
                  <c:v>2.2499999999999996E-7</c:v>
                </c:pt>
                <c:pt idx="1261">
                  <c:v>2.2499999999999996E-7</c:v>
                </c:pt>
                <c:pt idx="1262">
                  <c:v>1.5000000000000005E-7</c:v>
                </c:pt>
                <c:pt idx="1263">
                  <c:v>1.5000000000000005E-7</c:v>
                </c:pt>
                <c:pt idx="1264">
                  <c:v>1.9999999999999999E-7</c:v>
                </c:pt>
                <c:pt idx="1265">
                  <c:v>2.4999999999999994E-7</c:v>
                </c:pt>
                <c:pt idx="1266">
                  <c:v>2.2499999999999996E-7</c:v>
                </c:pt>
                <c:pt idx="1267">
                  <c:v>2.2499999999999996E-7</c:v>
                </c:pt>
                <c:pt idx="1268">
                  <c:v>1.5000000000000005E-7</c:v>
                </c:pt>
                <c:pt idx="1269">
                  <c:v>2.2499999999999996E-7</c:v>
                </c:pt>
                <c:pt idx="1270">
                  <c:v>1.9999999999999999E-7</c:v>
                </c:pt>
                <c:pt idx="1271">
                  <c:v>2.2499999999999996E-7</c:v>
                </c:pt>
                <c:pt idx="1272">
                  <c:v>2.2499999999999996E-7</c:v>
                </c:pt>
                <c:pt idx="1273">
                  <c:v>1.7500000000000002E-7</c:v>
                </c:pt>
                <c:pt idx="1274">
                  <c:v>2.2499999999999996E-7</c:v>
                </c:pt>
                <c:pt idx="1275">
                  <c:v>2.4999999999999994E-7</c:v>
                </c:pt>
                <c:pt idx="1276">
                  <c:v>2.2499999999999996E-7</c:v>
                </c:pt>
                <c:pt idx="1277">
                  <c:v>2.2499999999999996E-7</c:v>
                </c:pt>
                <c:pt idx="1278">
                  <c:v>2.2499999999999996E-7</c:v>
                </c:pt>
                <c:pt idx="1279">
                  <c:v>2.2499999999999996E-7</c:v>
                </c:pt>
                <c:pt idx="1280">
                  <c:v>2.2499999999999996E-7</c:v>
                </c:pt>
                <c:pt idx="1281">
                  <c:v>2.2499999999999996E-7</c:v>
                </c:pt>
                <c:pt idx="1282">
                  <c:v>1.7500000000000002E-7</c:v>
                </c:pt>
                <c:pt idx="1283">
                  <c:v>2.2499999999999996E-7</c:v>
                </c:pt>
                <c:pt idx="1284">
                  <c:v>2.2499999999999996E-7</c:v>
                </c:pt>
                <c:pt idx="1285">
                  <c:v>1.9999999999999999E-7</c:v>
                </c:pt>
                <c:pt idx="1286">
                  <c:v>2.2499999999999996E-7</c:v>
                </c:pt>
                <c:pt idx="1287">
                  <c:v>1.7500000000000002E-7</c:v>
                </c:pt>
                <c:pt idx="1288">
                  <c:v>1.9999999999999999E-7</c:v>
                </c:pt>
                <c:pt idx="1289">
                  <c:v>1.9999999999999999E-7</c:v>
                </c:pt>
                <c:pt idx="1290">
                  <c:v>2.4999999999999994E-7</c:v>
                </c:pt>
                <c:pt idx="1291">
                  <c:v>0</c:v>
                </c:pt>
                <c:pt idx="1292">
                  <c:v>1.7500000000000002E-7</c:v>
                </c:pt>
                <c:pt idx="1293">
                  <c:v>1.5000000000000005E-7</c:v>
                </c:pt>
                <c:pt idx="1294">
                  <c:v>2.2499999999999996E-7</c:v>
                </c:pt>
                <c:pt idx="1295">
                  <c:v>2.2499999999999996E-7</c:v>
                </c:pt>
                <c:pt idx="1296">
                  <c:v>1.9999999999999999E-7</c:v>
                </c:pt>
                <c:pt idx="1297">
                  <c:v>2.2499999999999996E-7</c:v>
                </c:pt>
                <c:pt idx="1298">
                  <c:v>1.7500000000000002E-7</c:v>
                </c:pt>
                <c:pt idx="1299">
                  <c:v>1.7500000000000002E-7</c:v>
                </c:pt>
                <c:pt idx="1300">
                  <c:v>2.2499999999999996E-7</c:v>
                </c:pt>
                <c:pt idx="1301">
                  <c:v>1.5000000000000005E-7</c:v>
                </c:pt>
                <c:pt idx="1302">
                  <c:v>1.5000000000000005E-7</c:v>
                </c:pt>
                <c:pt idx="1303">
                  <c:v>1.9999999999999999E-7</c:v>
                </c:pt>
                <c:pt idx="1304">
                  <c:v>1.9999999999999999E-7</c:v>
                </c:pt>
                <c:pt idx="1305">
                  <c:v>2.2499999999999996E-7</c:v>
                </c:pt>
                <c:pt idx="1306">
                  <c:v>2.2499999999999996E-7</c:v>
                </c:pt>
                <c:pt idx="1307">
                  <c:v>2.2499999999999996E-7</c:v>
                </c:pt>
                <c:pt idx="1308">
                  <c:v>1.9999999999999999E-7</c:v>
                </c:pt>
                <c:pt idx="1309">
                  <c:v>2.2499999999999996E-7</c:v>
                </c:pt>
                <c:pt idx="1310">
                  <c:v>1.5000000000000005E-7</c:v>
                </c:pt>
                <c:pt idx="1311">
                  <c:v>2.2499999999999996E-7</c:v>
                </c:pt>
                <c:pt idx="1312">
                  <c:v>2.2499999999999996E-7</c:v>
                </c:pt>
                <c:pt idx="1313">
                  <c:v>1.7500000000000002E-7</c:v>
                </c:pt>
                <c:pt idx="1314">
                  <c:v>2.2499999999999996E-7</c:v>
                </c:pt>
                <c:pt idx="1315">
                  <c:v>1.9999999999999999E-7</c:v>
                </c:pt>
                <c:pt idx="1316">
                  <c:v>1.2500000000000007E-7</c:v>
                </c:pt>
                <c:pt idx="1317">
                  <c:v>2.2499999999999996E-7</c:v>
                </c:pt>
                <c:pt idx="1318">
                  <c:v>2.2499999999999996E-7</c:v>
                </c:pt>
                <c:pt idx="1319">
                  <c:v>1.5000000000000005E-7</c:v>
                </c:pt>
                <c:pt idx="1320">
                  <c:v>1.7500000000000002E-7</c:v>
                </c:pt>
                <c:pt idx="1321">
                  <c:v>1.5000000000000005E-7</c:v>
                </c:pt>
                <c:pt idx="1322">
                  <c:v>1.9999999999999999E-7</c:v>
                </c:pt>
                <c:pt idx="1323">
                  <c:v>2.2499999999999996E-7</c:v>
                </c:pt>
                <c:pt idx="1324">
                  <c:v>1.5000000000000005E-7</c:v>
                </c:pt>
                <c:pt idx="1325">
                  <c:v>2.2499999999999996E-7</c:v>
                </c:pt>
                <c:pt idx="1326">
                  <c:v>2.2499999999999996E-7</c:v>
                </c:pt>
                <c:pt idx="1327">
                  <c:v>1.9999999999999999E-7</c:v>
                </c:pt>
                <c:pt idx="1328">
                  <c:v>1.5000000000000005E-7</c:v>
                </c:pt>
                <c:pt idx="1329">
                  <c:v>1.2500000000000007E-7</c:v>
                </c:pt>
                <c:pt idx="1330">
                  <c:v>2.4999999999999994E-7</c:v>
                </c:pt>
                <c:pt idx="1331">
                  <c:v>1.7500000000000002E-7</c:v>
                </c:pt>
                <c:pt idx="1332">
                  <c:v>2.2499999999999996E-7</c:v>
                </c:pt>
                <c:pt idx="1333">
                  <c:v>1.9999999999999999E-7</c:v>
                </c:pt>
                <c:pt idx="1334">
                  <c:v>1.7500000000000002E-7</c:v>
                </c:pt>
                <c:pt idx="1335">
                  <c:v>1.5000000000000005E-7</c:v>
                </c:pt>
                <c:pt idx="1336">
                  <c:v>1.5000000000000005E-7</c:v>
                </c:pt>
                <c:pt idx="1337">
                  <c:v>2.2499999999999996E-7</c:v>
                </c:pt>
                <c:pt idx="1338">
                  <c:v>1.5000000000000005E-7</c:v>
                </c:pt>
                <c:pt idx="1339">
                  <c:v>1.5000000000000005E-7</c:v>
                </c:pt>
                <c:pt idx="1340">
                  <c:v>2.2499999999999996E-7</c:v>
                </c:pt>
                <c:pt idx="1341">
                  <c:v>2.2499999999999996E-7</c:v>
                </c:pt>
                <c:pt idx="1342">
                  <c:v>1.5000000000000005E-7</c:v>
                </c:pt>
                <c:pt idx="1343">
                  <c:v>1.9999999999999999E-7</c:v>
                </c:pt>
                <c:pt idx="1344">
                  <c:v>1.5000000000000005E-7</c:v>
                </c:pt>
                <c:pt idx="1345">
                  <c:v>1.5000000000000005E-7</c:v>
                </c:pt>
                <c:pt idx="1346">
                  <c:v>1.9999999999999999E-7</c:v>
                </c:pt>
                <c:pt idx="1347">
                  <c:v>2.2499999999999996E-7</c:v>
                </c:pt>
                <c:pt idx="1348">
                  <c:v>2.2499999999999996E-7</c:v>
                </c:pt>
                <c:pt idx="1349">
                  <c:v>2.2499999999999996E-7</c:v>
                </c:pt>
                <c:pt idx="1350">
                  <c:v>1.9999999999999999E-7</c:v>
                </c:pt>
                <c:pt idx="1351">
                  <c:v>1.5000000000000005E-7</c:v>
                </c:pt>
                <c:pt idx="1352">
                  <c:v>2.2499999999999996E-7</c:v>
                </c:pt>
                <c:pt idx="1353">
                  <c:v>1.9999999999999999E-7</c:v>
                </c:pt>
                <c:pt idx="1354">
                  <c:v>2.2499999999999996E-7</c:v>
                </c:pt>
                <c:pt idx="1355">
                  <c:v>2.2499999999999996E-7</c:v>
                </c:pt>
                <c:pt idx="1356">
                  <c:v>2.2499999999999996E-7</c:v>
                </c:pt>
                <c:pt idx="1357">
                  <c:v>2.2499999999999996E-7</c:v>
                </c:pt>
                <c:pt idx="1358">
                  <c:v>1.5000000000000005E-7</c:v>
                </c:pt>
                <c:pt idx="1359">
                  <c:v>2.2499999999999996E-7</c:v>
                </c:pt>
                <c:pt idx="1360">
                  <c:v>1.5000000000000005E-7</c:v>
                </c:pt>
                <c:pt idx="1361">
                  <c:v>2.2499999999999996E-7</c:v>
                </c:pt>
                <c:pt idx="1362">
                  <c:v>2.4999999999999994E-7</c:v>
                </c:pt>
                <c:pt idx="1363">
                  <c:v>2.4999999999999994E-7</c:v>
                </c:pt>
                <c:pt idx="1364">
                  <c:v>2.2499999999999996E-7</c:v>
                </c:pt>
                <c:pt idx="1365">
                  <c:v>2.4999999999999994E-7</c:v>
                </c:pt>
                <c:pt idx="1366">
                  <c:v>1.9999999999999999E-7</c:v>
                </c:pt>
                <c:pt idx="1367">
                  <c:v>1.5000000000000005E-7</c:v>
                </c:pt>
                <c:pt idx="1368">
                  <c:v>2.2499999999999996E-7</c:v>
                </c:pt>
                <c:pt idx="1369">
                  <c:v>2.2499999999999996E-7</c:v>
                </c:pt>
                <c:pt idx="1370">
                  <c:v>2.2499999999999996E-7</c:v>
                </c:pt>
                <c:pt idx="1371">
                  <c:v>1.5000000000000005E-7</c:v>
                </c:pt>
                <c:pt idx="1372">
                  <c:v>2.2499999999999996E-7</c:v>
                </c:pt>
                <c:pt idx="1373">
                  <c:v>2.2499999999999996E-7</c:v>
                </c:pt>
                <c:pt idx="1374">
                  <c:v>2.2499999999999996E-7</c:v>
                </c:pt>
                <c:pt idx="1375">
                  <c:v>2.2499999999999996E-7</c:v>
                </c:pt>
                <c:pt idx="1376">
                  <c:v>2.2499999999999996E-7</c:v>
                </c:pt>
                <c:pt idx="1377">
                  <c:v>2.2499999999999996E-7</c:v>
                </c:pt>
                <c:pt idx="1378">
                  <c:v>1.9999999999999999E-7</c:v>
                </c:pt>
                <c:pt idx="1379">
                  <c:v>2.2499999999999996E-7</c:v>
                </c:pt>
                <c:pt idx="1380">
                  <c:v>1.9999999999999999E-7</c:v>
                </c:pt>
                <c:pt idx="1381">
                  <c:v>2.2499999999999996E-7</c:v>
                </c:pt>
                <c:pt idx="1382">
                  <c:v>1.5000000000000005E-7</c:v>
                </c:pt>
                <c:pt idx="1383">
                  <c:v>1.9999999999999999E-7</c:v>
                </c:pt>
                <c:pt idx="1384">
                  <c:v>1.7500000000000002E-7</c:v>
                </c:pt>
                <c:pt idx="1385">
                  <c:v>2.2499999999999996E-7</c:v>
                </c:pt>
                <c:pt idx="1386">
                  <c:v>2.2499999999999996E-7</c:v>
                </c:pt>
                <c:pt idx="1387">
                  <c:v>1.5000000000000005E-7</c:v>
                </c:pt>
                <c:pt idx="1388">
                  <c:v>2.4999999999999994E-7</c:v>
                </c:pt>
                <c:pt idx="1389">
                  <c:v>1.9999999999999999E-7</c:v>
                </c:pt>
                <c:pt idx="1390">
                  <c:v>2.7500000000000012E-7</c:v>
                </c:pt>
                <c:pt idx="1391">
                  <c:v>1.9999999999999999E-7</c:v>
                </c:pt>
                <c:pt idx="1392">
                  <c:v>2.2499999999999996E-7</c:v>
                </c:pt>
                <c:pt idx="1393">
                  <c:v>2.2499999999999996E-7</c:v>
                </c:pt>
                <c:pt idx="1394">
                  <c:v>2.2499999999999996E-7</c:v>
                </c:pt>
                <c:pt idx="1395">
                  <c:v>1.9999999999999999E-7</c:v>
                </c:pt>
                <c:pt idx="1396">
                  <c:v>2.2499999999999996E-7</c:v>
                </c:pt>
                <c:pt idx="1397">
                  <c:v>2.2499999999999996E-7</c:v>
                </c:pt>
                <c:pt idx="1398">
                  <c:v>2.2499999999999996E-7</c:v>
                </c:pt>
                <c:pt idx="1399">
                  <c:v>2.2499999999999996E-7</c:v>
                </c:pt>
                <c:pt idx="1400">
                  <c:v>1.9999999999999999E-7</c:v>
                </c:pt>
                <c:pt idx="1401">
                  <c:v>2.4999999999999994E-7</c:v>
                </c:pt>
                <c:pt idx="1402">
                  <c:v>2.2499999999999996E-7</c:v>
                </c:pt>
                <c:pt idx="1403">
                  <c:v>1.5000000000000005E-7</c:v>
                </c:pt>
                <c:pt idx="1404">
                  <c:v>2.2499999999999996E-7</c:v>
                </c:pt>
                <c:pt idx="1405">
                  <c:v>2.4999999999999994E-7</c:v>
                </c:pt>
                <c:pt idx="1406">
                  <c:v>2.2499999999999996E-7</c:v>
                </c:pt>
                <c:pt idx="1407">
                  <c:v>2.2499999999999996E-7</c:v>
                </c:pt>
                <c:pt idx="1408">
                  <c:v>2.2499999999999996E-7</c:v>
                </c:pt>
                <c:pt idx="1409">
                  <c:v>1.9999999999999999E-7</c:v>
                </c:pt>
                <c:pt idx="1410">
                  <c:v>2.2499999999999996E-7</c:v>
                </c:pt>
                <c:pt idx="1411">
                  <c:v>2.2499999999999996E-7</c:v>
                </c:pt>
                <c:pt idx="1412">
                  <c:v>2.4999999999999994E-7</c:v>
                </c:pt>
                <c:pt idx="1413">
                  <c:v>2.2499999999999996E-7</c:v>
                </c:pt>
                <c:pt idx="1414">
                  <c:v>1.9999999999999999E-7</c:v>
                </c:pt>
                <c:pt idx="1415">
                  <c:v>2.2499999999999996E-7</c:v>
                </c:pt>
                <c:pt idx="1416">
                  <c:v>2.2499999999999996E-7</c:v>
                </c:pt>
                <c:pt idx="1417">
                  <c:v>1.9999999999999999E-7</c:v>
                </c:pt>
                <c:pt idx="1418">
                  <c:v>1.5000000000000005E-7</c:v>
                </c:pt>
                <c:pt idx="1419">
                  <c:v>2.2499999999999996E-7</c:v>
                </c:pt>
                <c:pt idx="1420">
                  <c:v>1.9999999999999999E-7</c:v>
                </c:pt>
                <c:pt idx="1421">
                  <c:v>1.9999999999999999E-7</c:v>
                </c:pt>
                <c:pt idx="1422">
                  <c:v>2.2499999999999996E-7</c:v>
                </c:pt>
                <c:pt idx="1423">
                  <c:v>1.9999999999999999E-7</c:v>
                </c:pt>
                <c:pt idx="1424">
                  <c:v>2.2499999999999996E-7</c:v>
                </c:pt>
                <c:pt idx="1425">
                  <c:v>2.2499999999999996E-7</c:v>
                </c:pt>
                <c:pt idx="1426">
                  <c:v>1.9999999999999999E-7</c:v>
                </c:pt>
                <c:pt idx="1427">
                  <c:v>2.2499999999999996E-7</c:v>
                </c:pt>
                <c:pt idx="1428">
                  <c:v>1.9999999999999999E-7</c:v>
                </c:pt>
                <c:pt idx="1429">
                  <c:v>2.2499999999999996E-7</c:v>
                </c:pt>
                <c:pt idx="1430">
                  <c:v>2.4999999999999994E-7</c:v>
                </c:pt>
                <c:pt idx="1431">
                  <c:v>1.9999999999999999E-7</c:v>
                </c:pt>
                <c:pt idx="1432">
                  <c:v>2.4999999999999994E-7</c:v>
                </c:pt>
                <c:pt idx="1433">
                  <c:v>2.2499999999999996E-7</c:v>
                </c:pt>
                <c:pt idx="1434">
                  <c:v>2.2499999999999996E-7</c:v>
                </c:pt>
                <c:pt idx="1435">
                  <c:v>2.2499999999999996E-7</c:v>
                </c:pt>
                <c:pt idx="1436">
                  <c:v>2.4999999999999994E-7</c:v>
                </c:pt>
                <c:pt idx="1437">
                  <c:v>2.2499999999999996E-7</c:v>
                </c:pt>
                <c:pt idx="1438">
                  <c:v>2.2499999999999996E-7</c:v>
                </c:pt>
                <c:pt idx="1439">
                  <c:v>2.4999999999999994E-7</c:v>
                </c:pt>
                <c:pt idx="1440">
                  <c:v>1.9999999999999999E-7</c:v>
                </c:pt>
                <c:pt idx="1441">
                  <c:v>2.4999999999999994E-7</c:v>
                </c:pt>
                <c:pt idx="1442">
                  <c:v>2.4999999999999994E-7</c:v>
                </c:pt>
                <c:pt idx="1443">
                  <c:v>2.2499999999999996E-7</c:v>
                </c:pt>
                <c:pt idx="1444">
                  <c:v>1.7500000000000002E-7</c:v>
                </c:pt>
                <c:pt idx="1445">
                  <c:v>2.2499999999999996E-7</c:v>
                </c:pt>
                <c:pt idx="1446">
                  <c:v>2.2499999999999996E-7</c:v>
                </c:pt>
                <c:pt idx="1447">
                  <c:v>2.4999999999999994E-7</c:v>
                </c:pt>
                <c:pt idx="1448">
                  <c:v>2.2499999999999996E-7</c:v>
                </c:pt>
                <c:pt idx="1449">
                  <c:v>2.4999999999999994E-7</c:v>
                </c:pt>
                <c:pt idx="1450">
                  <c:v>2.2499999999999996E-7</c:v>
                </c:pt>
                <c:pt idx="1451">
                  <c:v>2.2499999999999996E-7</c:v>
                </c:pt>
                <c:pt idx="1452">
                  <c:v>2.2499999999999996E-7</c:v>
                </c:pt>
                <c:pt idx="1453">
                  <c:v>2.2499999999999996E-7</c:v>
                </c:pt>
                <c:pt idx="1454">
                  <c:v>2.2499999999999996E-7</c:v>
                </c:pt>
                <c:pt idx="1455">
                  <c:v>3.0000000000000009E-7</c:v>
                </c:pt>
                <c:pt idx="1456">
                  <c:v>2.7500000000000012E-7</c:v>
                </c:pt>
                <c:pt idx="1457">
                  <c:v>2.2499999999999996E-7</c:v>
                </c:pt>
                <c:pt idx="1458">
                  <c:v>1.9999999999999999E-7</c:v>
                </c:pt>
                <c:pt idx="1459">
                  <c:v>1.9999999999999999E-7</c:v>
                </c:pt>
                <c:pt idx="1460">
                  <c:v>2.2499999999999996E-7</c:v>
                </c:pt>
                <c:pt idx="1461">
                  <c:v>2.4999999999999994E-7</c:v>
                </c:pt>
                <c:pt idx="1462">
                  <c:v>1.5000000000000005E-7</c:v>
                </c:pt>
                <c:pt idx="1463">
                  <c:v>2.2499999999999996E-7</c:v>
                </c:pt>
                <c:pt idx="1464">
                  <c:v>2.4999999999999994E-7</c:v>
                </c:pt>
                <c:pt idx="1465">
                  <c:v>1.5000000000000005E-7</c:v>
                </c:pt>
                <c:pt idx="1466">
                  <c:v>1.9999999999999999E-7</c:v>
                </c:pt>
                <c:pt idx="1467">
                  <c:v>1.5000000000000005E-7</c:v>
                </c:pt>
                <c:pt idx="1468">
                  <c:v>2.2499999999999996E-7</c:v>
                </c:pt>
                <c:pt idx="1469">
                  <c:v>2.2499999999999996E-7</c:v>
                </c:pt>
                <c:pt idx="1470">
                  <c:v>2.2499999999999996E-7</c:v>
                </c:pt>
                <c:pt idx="1471">
                  <c:v>2.2499999999999996E-7</c:v>
                </c:pt>
                <c:pt idx="1472">
                  <c:v>2.2499999999999996E-7</c:v>
                </c:pt>
                <c:pt idx="1473">
                  <c:v>1.5000000000000005E-7</c:v>
                </c:pt>
                <c:pt idx="1474">
                  <c:v>2.2499999999999996E-7</c:v>
                </c:pt>
                <c:pt idx="1475">
                  <c:v>2.7500000000000012E-7</c:v>
                </c:pt>
                <c:pt idx="1476">
                  <c:v>2.2499999999999996E-7</c:v>
                </c:pt>
                <c:pt idx="1477">
                  <c:v>2.2499999999999996E-7</c:v>
                </c:pt>
                <c:pt idx="1478">
                  <c:v>2.2499999999999996E-7</c:v>
                </c:pt>
                <c:pt idx="1479">
                  <c:v>2.4999999999999994E-7</c:v>
                </c:pt>
                <c:pt idx="1480">
                  <c:v>2.4999999999999994E-7</c:v>
                </c:pt>
                <c:pt idx="1481">
                  <c:v>2.4999999999999994E-7</c:v>
                </c:pt>
                <c:pt idx="1482">
                  <c:v>3.0000000000000009E-7</c:v>
                </c:pt>
                <c:pt idx="1483">
                  <c:v>2.4999999999999994E-7</c:v>
                </c:pt>
                <c:pt idx="1484">
                  <c:v>1.9999999999999999E-7</c:v>
                </c:pt>
                <c:pt idx="1485">
                  <c:v>2.2499999999999996E-7</c:v>
                </c:pt>
                <c:pt idx="1486">
                  <c:v>2.2499999999999996E-7</c:v>
                </c:pt>
                <c:pt idx="1487">
                  <c:v>1.7500000000000002E-7</c:v>
                </c:pt>
                <c:pt idx="1488">
                  <c:v>2.4999999999999994E-7</c:v>
                </c:pt>
                <c:pt idx="1489">
                  <c:v>2.2499999999999996E-7</c:v>
                </c:pt>
                <c:pt idx="1490">
                  <c:v>2.2499999999999996E-7</c:v>
                </c:pt>
                <c:pt idx="1491">
                  <c:v>1.9999999999999999E-7</c:v>
                </c:pt>
                <c:pt idx="1492">
                  <c:v>2.2499999999999996E-7</c:v>
                </c:pt>
                <c:pt idx="1493">
                  <c:v>2.7500000000000012E-7</c:v>
                </c:pt>
                <c:pt idx="1494">
                  <c:v>3.0000000000000009E-7</c:v>
                </c:pt>
                <c:pt idx="1495">
                  <c:v>1.7500000000000002E-7</c:v>
                </c:pt>
                <c:pt idx="1496">
                  <c:v>2.4999999999999994E-7</c:v>
                </c:pt>
                <c:pt idx="1497">
                  <c:v>2.2499999999999996E-7</c:v>
                </c:pt>
                <c:pt idx="1498">
                  <c:v>2.4999999999999994E-7</c:v>
                </c:pt>
                <c:pt idx="1499">
                  <c:v>2.2499999999999996E-7</c:v>
                </c:pt>
                <c:pt idx="1500">
                  <c:v>2.2499999999999996E-7</c:v>
                </c:pt>
                <c:pt idx="1501">
                  <c:v>2.2499999999999996E-7</c:v>
                </c:pt>
                <c:pt idx="1502">
                  <c:v>2.4999999999999994E-7</c:v>
                </c:pt>
                <c:pt idx="1503">
                  <c:v>2.2499999999999996E-7</c:v>
                </c:pt>
                <c:pt idx="1504">
                  <c:v>3.0000000000000009E-7</c:v>
                </c:pt>
                <c:pt idx="1505">
                  <c:v>2.2499999999999996E-7</c:v>
                </c:pt>
                <c:pt idx="1506">
                  <c:v>3.0000000000000009E-7</c:v>
                </c:pt>
                <c:pt idx="1507">
                  <c:v>3.0000000000000009E-7</c:v>
                </c:pt>
                <c:pt idx="1508">
                  <c:v>2.2499999999999996E-7</c:v>
                </c:pt>
                <c:pt idx="1509">
                  <c:v>2.2499999999999996E-7</c:v>
                </c:pt>
                <c:pt idx="1510">
                  <c:v>2.2499999999999996E-7</c:v>
                </c:pt>
                <c:pt idx="1511">
                  <c:v>3.2500000000000006E-7</c:v>
                </c:pt>
                <c:pt idx="1512">
                  <c:v>2.2499999999999996E-7</c:v>
                </c:pt>
                <c:pt idx="1513">
                  <c:v>2.2499999999999996E-7</c:v>
                </c:pt>
                <c:pt idx="1514">
                  <c:v>2.4999999999999994E-7</c:v>
                </c:pt>
                <c:pt idx="1515">
                  <c:v>2.2499999999999996E-7</c:v>
                </c:pt>
                <c:pt idx="1516">
                  <c:v>1.9999999999999999E-7</c:v>
                </c:pt>
                <c:pt idx="1517">
                  <c:v>1.9999999999999999E-7</c:v>
                </c:pt>
                <c:pt idx="1518">
                  <c:v>2.2499999999999996E-7</c:v>
                </c:pt>
                <c:pt idx="1519">
                  <c:v>2.4999999999999994E-7</c:v>
                </c:pt>
                <c:pt idx="1520">
                  <c:v>2.7500000000000012E-7</c:v>
                </c:pt>
                <c:pt idx="1521">
                  <c:v>2.2499999999999996E-7</c:v>
                </c:pt>
                <c:pt idx="1522">
                  <c:v>3.0000000000000009E-7</c:v>
                </c:pt>
                <c:pt idx="1523">
                  <c:v>2.2499999999999996E-7</c:v>
                </c:pt>
                <c:pt idx="1524">
                  <c:v>2.4999999999999994E-7</c:v>
                </c:pt>
                <c:pt idx="1525">
                  <c:v>2.4999999999999994E-7</c:v>
                </c:pt>
                <c:pt idx="1526">
                  <c:v>1.9999999999999999E-7</c:v>
                </c:pt>
                <c:pt idx="1527">
                  <c:v>2.4999999999999994E-7</c:v>
                </c:pt>
                <c:pt idx="1528">
                  <c:v>2.2499999999999996E-7</c:v>
                </c:pt>
                <c:pt idx="1529">
                  <c:v>1.9999999999999999E-7</c:v>
                </c:pt>
                <c:pt idx="1530">
                  <c:v>2.4999999999999994E-7</c:v>
                </c:pt>
                <c:pt idx="1531">
                  <c:v>1.9999999999999999E-7</c:v>
                </c:pt>
                <c:pt idx="1532">
                  <c:v>3.0000000000000009E-7</c:v>
                </c:pt>
                <c:pt idx="1533">
                  <c:v>2.2499999999999996E-7</c:v>
                </c:pt>
                <c:pt idx="1534">
                  <c:v>2.4999999999999994E-7</c:v>
                </c:pt>
                <c:pt idx="1535">
                  <c:v>3.0000000000000009E-7</c:v>
                </c:pt>
                <c:pt idx="1536">
                  <c:v>3.0000000000000009E-7</c:v>
                </c:pt>
                <c:pt idx="1537">
                  <c:v>2.2499999999999996E-7</c:v>
                </c:pt>
                <c:pt idx="1538">
                  <c:v>2.2499999999999996E-7</c:v>
                </c:pt>
                <c:pt idx="1539">
                  <c:v>2.4999999999999994E-7</c:v>
                </c:pt>
                <c:pt idx="1540">
                  <c:v>2.2499999999999996E-7</c:v>
                </c:pt>
                <c:pt idx="1541">
                  <c:v>1.5000000000000005E-7</c:v>
                </c:pt>
                <c:pt idx="1542">
                  <c:v>2.7500000000000012E-7</c:v>
                </c:pt>
                <c:pt idx="1543">
                  <c:v>3.5000000000000004E-7</c:v>
                </c:pt>
                <c:pt idx="1544">
                  <c:v>2.2499999999999996E-7</c:v>
                </c:pt>
                <c:pt idx="1545">
                  <c:v>2.2499999999999996E-7</c:v>
                </c:pt>
                <c:pt idx="1546">
                  <c:v>2.2499999999999996E-7</c:v>
                </c:pt>
                <c:pt idx="1547">
                  <c:v>2.2499999999999996E-7</c:v>
                </c:pt>
                <c:pt idx="1548">
                  <c:v>2.4999999999999994E-7</c:v>
                </c:pt>
                <c:pt idx="1549">
                  <c:v>1.9999999999999999E-7</c:v>
                </c:pt>
                <c:pt idx="1550">
                  <c:v>2.7500000000000012E-7</c:v>
                </c:pt>
                <c:pt idx="1551">
                  <c:v>2.2499999999999996E-7</c:v>
                </c:pt>
                <c:pt idx="1552">
                  <c:v>2.4999999999999994E-7</c:v>
                </c:pt>
                <c:pt idx="1553">
                  <c:v>2.4999999999999994E-7</c:v>
                </c:pt>
                <c:pt idx="1554">
                  <c:v>2.7500000000000012E-7</c:v>
                </c:pt>
                <c:pt idx="1555">
                  <c:v>2.7500000000000012E-7</c:v>
                </c:pt>
                <c:pt idx="1556">
                  <c:v>2.4999999999999994E-7</c:v>
                </c:pt>
                <c:pt idx="1557">
                  <c:v>3.5000000000000004E-7</c:v>
                </c:pt>
                <c:pt idx="1558">
                  <c:v>2.2499999999999996E-7</c:v>
                </c:pt>
                <c:pt idx="1559">
                  <c:v>2.2499999999999996E-7</c:v>
                </c:pt>
                <c:pt idx="1560">
                  <c:v>2.2499999999999996E-7</c:v>
                </c:pt>
                <c:pt idx="1561">
                  <c:v>2.2499999999999996E-7</c:v>
                </c:pt>
                <c:pt idx="1562">
                  <c:v>2.2499999999999996E-7</c:v>
                </c:pt>
                <c:pt idx="1563">
                  <c:v>2.2499999999999996E-7</c:v>
                </c:pt>
                <c:pt idx="1564">
                  <c:v>1.5000000000000005E-7</c:v>
                </c:pt>
                <c:pt idx="1565">
                  <c:v>3.0000000000000009E-7</c:v>
                </c:pt>
                <c:pt idx="1566">
                  <c:v>1.9999999999999999E-7</c:v>
                </c:pt>
                <c:pt idx="1567">
                  <c:v>2.2499999999999996E-7</c:v>
                </c:pt>
                <c:pt idx="1568">
                  <c:v>2.2499999999999996E-7</c:v>
                </c:pt>
                <c:pt idx="1569">
                  <c:v>2.4999999999999994E-7</c:v>
                </c:pt>
                <c:pt idx="1570">
                  <c:v>2.2499999999999996E-7</c:v>
                </c:pt>
                <c:pt idx="1571">
                  <c:v>2.2499999999999996E-7</c:v>
                </c:pt>
                <c:pt idx="1572">
                  <c:v>2.4999999999999994E-7</c:v>
                </c:pt>
                <c:pt idx="1573">
                  <c:v>3.5000000000000004E-7</c:v>
                </c:pt>
                <c:pt idx="1574">
                  <c:v>2.2499999999999996E-7</c:v>
                </c:pt>
                <c:pt idx="1575">
                  <c:v>3.5000000000000004E-7</c:v>
                </c:pt>
                <c:pt idx="1576">
                  <c:v>2.7500000000000012E-7</c:v>
                </c:pt>
                <c:pt idx="1577">
                  <c:v>1.9999999999999999E-7</c:v>
                </c:pt>
                <c:pt idx="1578">
                  <c:v>1.9999999999999999E-7</c:v>
                </c:pt>
                <c:pt idx="1579">
                  <c:v>1.5000000000000005E-7</c:v>
                </c:pt>
                <c:pt idx="1580">
                  <c:v>2.7500000000000012E-7</c:v>
                </c:pt>
                <c:pt idx="1581">
                  <c:v>2.7500000000000012E-7</c:v>
                </c:pt>
                <c:pt idx="1582">
                  <c:v>2.7500000000000012E-7</c:v>
                </c:pt>
                <c:pt idx="1583">
                  <c:v>3.5000000000000004E-7</c:v>
                </c:pt>
                <c:pt idx="1584">
                  <c:v>2.2499999999999996E-7</c:v>
                </c:pt>
                <c:pt idx="1585">
                  <c:v>2.7500000000000012E-7</c:v>
                </c:pt>
                <c:pt idx="1586">
                  <c:v>2.2499999999999996E-7</c:v>
                </c:pt>
                <c:pt idx="1587">
                  <c:v>2.7500000000000012E-7</c:v>
                </c:pt>
                <c:pt idx="1588">
                  <c:v>1.5000000000000005E-7</c:v>
                </c:pt>
                <c:pt idx="1589">
                  <c:v>3.0000000000000009E-7</c:v>
                </c:pt>
                <c:pt idx="1590">
                  <c:v>2.7500000000000012E-7</c:v>
                </c:pt>
                <c:pt idx="1591">
                  <c:v>2.7500000000000012E-7</c:v>
                </c:pt>
                <c:pt idx="1592">
                  <c:v>2.2499999999999996E-7</c:v>
                </c:pt>
                <c:pt idx="1593">
                  <c:v>2.4999999999999994E-7</c:v>
                </c:pt>
                <c:pt idx="1594">
                  <c:v>2.4999999999999994E-7</c:v>
                </c:pt>
                <c:pt idx="1595">
                  <c:v>2.4999999999999994E-7</c:v>
                </c:pt>
                <c:pt idx="1596">
                  <c:v>2.4999999999999994E-7</c:v>
                </c:pt>
                <c:pt idx="1597">
                  <c:v>2.2499999999999996E-7</c:v>
                </c:pt>
                <c:pt idx="1598">
                  <c:v>2.2499999999999996E-7</c:v>
                </c:pt>
                <c:pt idx="1599">
                  <c:v>3.0000000000000009E-7</c:v>
                </c:pt>
                <c:pt idx="1600">
                  <c:v>3.2500000000000006E-7</c:v>
                </c:pt>
                <c:pt idx="1601">
                  <c:v>2.2499999999999996E-7</c:v>
                </c:pt>
                <c:pt idx="1602">
                  <c:v>1.9999999999999999E-7</c:v>
                </c:pt>
                <c:pt idx="1603">
                  <c:v>3.0000000000000009E-7</c:v>
                </c:pt>
                <c:pt idx="1604">
                  <c:v>1.5000000000000005E-7</c:v>
                </c:pt>
                <c:pt idx="1605">
                  <c:v>3.0000000000000009E-7</c:v>
                </c:pt>
                <c:pt idx="1606">
                  <c:v>1.9999999999999999E-7</c:v>
                </c:pt>
                <c:pt idx="1607">
                  <c:v>3.2500000000000006E-7</c:v>
                </c:pt>
                <c:pt idx="1608">
                  <c:v>2.2499999999999996E-7</c:v>
                </c:pt>
                <c:pt idx="1609">
                  <c:v>2.7500000000000012E-7</c:v>
                </c:pt>
                <c:pt idx="1610">
                  <c:v>3.5000000000000004E-7</c:v>
                </c:pt>
                <c:pt idx="1611">
                  <c:v>3.2500000000000006E-7</c:v>
                </c:pt>
                <c:pt idx="1612">
                  <c:v>1.9999999999999999E-7</c:v>
                </c:pt>
                <c:pt idx="1613">
                  <c:v>2.7500000000000012E-7</c:v>
                </c:pt>
                <c:pt idx="1614">
                  <c:v>3.5000000000000004E-7</c:v>
                </c:pt>
                <c:pt idx="1615">
                  <c:v>2.2499999999999996E-7</c:v>
                </c:pt>
                <c:pt idx="1616">
                  <c:v>3.2500000000000006E-7</c:v>
                </c:pt>
                <c:pt idx="1617">
                  <c:v>3.0000000000000009E-7</c:v>
                </c:pt>
                <c:pt idx="1618">
                  <c:v>2.2499999999999996E-7</c:v>
                </c:pt>
                <c:pt idx="1619">
                  <c:v>2.2499999999999996E-7</c:v>
                </c:pt>
                <c:pt idx="1620">
                  <c:v>2.2499999999999996E-7</c:v>
                </c:pt>
                <c:pt idx="1621">
                  <c:v>2.7500000000000012E-7</c:v>
                </c:pt>
                <c:pt idx="1622">
                  <c:v>2.2499999999999996E-7</c:v>
                </c:pt>
                <c:pt idx="1623">
                  <c:v>3.0000000000000009E-7</c:v>
                </c:pt>
                <c:pt idx="1624">
                  <c:v>2.4999999999999994E-7</c:v>
                </c:pt>
                <c:pt idx="1625">
                  <c:v>2.2499999999999996E-7</c:v>
                </c:pt>
                <c:pt idx="1626">
                  <c:v>3.2500000000000006E-7</c:v>
                </c:pt>
                <c:pt idx="1627">
                  <c:v>2.4999999999999994E-7</c:v>
                </c:pt>
                <c:pt idx="1628">
                  <c:v>2.7500000000000012E-7</c:v>
                </c:pt>
                <c:pt idx="1629">
                  <c:v>3.0000000000000009E-7</c:v>
                </c:pt>
                <c:pt idx="1630">
                  <c:v>2.4999999999999994E-7</c:v>
                </c:pt>
                <c:pt idx="1631">
                  <c:v>1.9999999999999999E-7</c:v>
                </c:pt>
                <c:pt idx="1632">
                  <c:v>3.2500000000000006E-7</c:v>
                </c:pt>
                <c:pt idx="1633">
                  <c:v>3.0000000000000009E-7</c:v>
                </c:pt>
                <c:pt idx="1634">
                  <c:v>3.5000000000000004E-7</c:v>
                </c:pt>
                <c:pt idx="1635">
                  <c:v>2.7500000000000012E-7</c:v>
                </c:pt>
                <c:pt idx="1636">
                  <c:v>3.5000000000000004E-7</c:v>
                </c:pt>
                <c:pt idx="1637">
                  <c:v>3.5000000000000004E-7</c:v>
                </c:pt>
                <c:pt idx="1638">
                  <c:v>3.0000000000000009E-7</c:v>
                </c:pt>
                <c:pt idx="1639">
                  <c:v>2.2499999999999996E-7</c:v>
                </c:pt>
                <c:pt idx="1640">
                  <c:v>2.7500000000000012E-7</c:v>
                </c:pt>
                <c:pt idx="1641">
                  <c:v>3.5000000000000004E-7</c:v>
                </c:pt>
                <c:pt idx="1642">
                  <c:v>3.5000000000000004E-7</c:v>
                </c:pt>
                <c:pt idx="1643">
                  <c:v>2.2499999999999996E-7</c:v>
                </c:pt>
                <c:pt idx="1644">
                  <c:v>2.7500000000000012E-7</c:v>
                </c:pt>
                <c:pt idx="1645">
                  <c:v>2.7500000000000012E-7</c:v>
                </c:pt>
                <c:pt idx="1646">
                  <c:v>1.9999999999999999E-7</c:v>
                </c:pt>
                <c:pt idx="1647">
                  <c:v>2.7500000000000012E-7</c:v>
                </c:pt>
                <c:pt idx="1648">
                  <c:v>3.2500000000000006E-7</c:v>
                </c:pt>
                <c:pt idx="1649">
                  <c:v>2.7500000000000012E-7</c:v>
                </c:pt>
                <c:pt idx="1650">
                  <c:v>3.5000000000000004E-7</c:v>
                </c:pt>
                <c:pt idx="1651">
                  <c:v>3.7500000000000001E-7</c:v>
                </c:pt>
                <c:pt idx="1652">
                  <c:v>3.2500000000000006E-7</c:v>
                </c:pt>
                <c:pt idx="1653">
                  <c:v>3.5000000000000004E-7</c:v>
                </c:pt>
                <c:pt idx="1654">
                  <c:v>2.2499999999999996E-7</c:v>
                </c:pt>
                <c:pt idx="1655">
                  <c:v>2.2499999999999996E-7</c:v>
                </c:pt>
                <c:pt idx="1656">
                  <c:v>2.7500000000000012E-7</c:v>
                </c:pt>
                <c:pt idx="1657">
                  <c:v>2.2499999999999996E-7</c:v>
                </c:pt>
                <c:pt idx="1658">
                  <c:v>3.2500000000000006E-7</c:v>
                </c:pt>
                <c:pt idx="1659">
                  <c:v>2.7500000000000012E-7</c:v>
                </c:pt>
                <c:pt idx="1660">
                  <c:v>2.7500000000000012E-7</c:v>
                </c:pt>
                <c:pt idx="1661">
                  <c:v>3.5000000000000004E-7</c:v>
                </c:pt>
                <c:pt idx="1662">
                  <c:v>3.0000000000000009E-7</c:v>
                </c:pt>
                <c:pt idx="1663">
                  <c:v>3.0000000000000009E-7</c:v>
                </c:pt>
                <c:pt idx="1664">
                  <c:v>3.2500000000000006E-7</c:v>
                </c:pt>
                <c:pt idx="1665">
                  <c:v>2.7500000000000012E-7</c:v>
                </c:pt>
                <c:pt idx="1666">
                  <c:v>3.0000000000000009E-7</c:v>
                </c:pt>
                <c:pt idx="1667">
                  <c:v>2.4999999999999994E-7</c:v>
                </c:pt>
                <c:pt idx="1668">
                  <c:v>3.2500000000000006E-7</c:v>
                </c:pt>
                <c:pt idx="1669">
                  <c:v>3.7500000000000001E-7</c:v>
                </c:pt>
                <c:pt idx="1670">
                  <c:v>3.2500000000000006E-7</c:v>
                </c:pt>
                <c:pt idx="1671">
                  <c:v>1.9999999999999999E-7</c:v>
                </c:pt>
                <c:pt idx="1672">
                  <c:v>3.5000000000000004E-7</c:v>
                </c:pt>
                <c:pt idx="1673">
                  <c:v>2.2499999999999996E-7</c:v>
                </c:pt>
                <c:pt idx="1674">
                  <c:v>2.2499999999999996E-7</c:v>
                </c:pt>
                <c:pt idx="1675">
                  <c:v>3.5000000000000004E-7</c:v>
                </c:pt>
                <c:pt idx="1676">
                  <c:v>2.4999999999999994E-7</c:v>
                </c:pt>
                <c:pt idx="1677">
                  <c:v>3.7500000000000001E-7</c:v>
                </c:pt>
                <c:pt idx="1678">
                  <c:v>2.7500000000000012E-7</c:v>
                </c:pt>
                <c:pt idx="1679">
                  <c:v>3.2500000000000006E-7</c:v>
                </c:pt>
                <c:pt idx="1680">
                  <c:v>2.4999999999999994E-7</c:v>
                </c:pt>
                <c:pt idx="1681">
                  <c:v>2.4999999999999994E-7</c:v>
                </c:pt>
                <c:pt idx="1682">
                  <c:v>3.5000000000000004E-7</c:v>
                </c:pt>
                <c:pt idx="1683">
                  <c:v>3.5000000000000004E-7</c:v>
                </c:pt>
                <c:pt idx="1684">
                  <c:v>3.9999999999999998E-7</c:v>
                </c:pt>
                <c:pt idx="1685">
                  <c:v>3.5000000000000004E-7</c:v>
                </c:pt>
                <c:pt idx="1686">
                  <c:v>3.7500000000000001E-7</c:v>
                </c:pt>
                <c:pt idx="1687">
                  <c:v>3.0000000000000009E-7</c:v>
                </c:pt>
                <c:pt idx="1688">
                  <c:v>2.4999999999999994E-7</c:v>
                </c:pt>
                <c:pt idx="1689">
                  <c:v>3.2500000000000006E-7</c:v>
                </c:pt>
                <c:pt idx="1690">
                  <c:v>3.2500000000000006E-7</c:v>
                </c:pt>
                <c:pt idx="1691">
                  <c:v>2.7500000000000012E-7</c:v>
                </c:pt>
                <c:pt idx="1692">
                  <c:v>3.7500000000000001E-7</c:v>
                </c:pt>
                <c:pt idx="1693">
                  <c:v>3.2500000000000006E-7</c:v>
                </c:pt>
                <c:pt idx="1694">
                  <c:v>2.2499999999999996E-7</c:v>
                </c:pt>
                <c:pt idx="1695">
                  <c:v>3.5000000000000004E-7</c:v>
                </c:pt>
                <c:pt idx="1696">
                  <c:v>3.5000000000000004E-7</c:v>
                </c:pt>
                <c:pt idx="1697">
                  <c:v>3.5000000000000004E-7</c:v>
                </c:pt>
                <c:pt idx="1698">
                  <c:v>3.2500000000000006E-7</c:v>
                </c:pt>
                <c:pt idx="1699">
                  <c:v>3.7500000000000001E-7</c:v>
                </c:pt>
                <c:pt idx="1700">
                  <c:v>3.7500000000000001E-7</c:v>
                </c:pt>
                <c:pt idx="1701">
                  <c:v>3.2500000000000006E-7</c:v>
                </c:pt>
                <c:pt idx="1702">
                  <c:v>3.0000000000000009E-7</c:v>
                </c:pt>
                <c:pt idx="1703">
                  <c:v>3.2500000000000006E-7</c:v>
                </c:pt>
                <c:pt idx="1704">
                  <c:v>3.0000000000000009E-7</c:v>
                </c:pt>
                <c:pt idx="1705">
                  <c:v>3.5000000000000004E-7</c:v>
                </c:pt>
                <c:pt idx="1706">
                  <c:v>3.7500000000000001E-7</c:v>
                </c:pt>
                <c:pt idx="1707">
                  <c:v>2.2499999999999996E-7</c:v>
                </c:pt>
                <c:pt idx="1708">
                  <c:v>1.9999999999999999E-7</c:v>
                </c:pt>
                <c:pt idx="1709">
                  <c:v>3.9999999999999998E-7</c:v>
                </c:pt>
                <c:pt idx="1710">
                  <c:v>2.7500000000000012E-7</c:v>
                </c:pt>
                <c:pt idx="1711">
                  <c:v>2.7500000000000012E-7</c:v>
                </c:pt>
                <c:pt idx="1712">
                  <c:v>3.5000000000000004E-7</c:v>
                </c:pt>
                <c:pt idx="1713">
                  <c:v>3.2500000000000006E-7</c:v>
                </c:pt>
                <c:pt idx="1714">
                  <c:v>3.0000000000000009E-7</c:v>
                </c:pt>
                <c:pt idx="1715">
                  <c:v>3.0000000000000009E-7</c:v>
                </c:pt>
                <c:pt idx="1716">
                  <c:v>2.7500000000000012E-7</c:v>
                </c:pt>
                <c:pt idx="1717">
                  <c:v>3.5000000000000004E-7</c:v>
                </c:pt>
                <c:pt idx="1718">
                  <c:v>3.5000000000000004E-7</c:v>
                </c:pt>
                <c:pt idx="1719">
                  <c:v>2.4999999999999994E-7</c:v>
                </c:pt>
                <c:pt idx="1720">
                  <c:v>2.4999999999999994E-7</c:v>
                </c:pt>
                <c:pt idx="1721">
                  <c:v>2.7500000000000012E-7</c:v>
                </c:pt>
                <c:pt idx="1722">
                  <c:v>3.5000000000000004E-7</c:v>
                </c:pt>
                <c:pt idx="1723">
                  <c:v>3.7500000000000001E-7</c:v>
                </c:pt>
                <c:pt idx="1724">
                  <c:v>2.4999999999999994E-7</c:v>
                </c:pt>
                <c:pt idx="1725">
                  <c:v>3.9999999999999998E-7</c:v>
                </c:pt>
                <c:pt idx="1726">
                  <c:v>3.2500000000000006E-7</c:v>
                </c:pt>
                <c:pt idx="1727">
                  <c:v>3.5000000000000004E-7</c:v>
                </c:pt>
                <c:pt idx="1728">
                  <c:v>3.9999999999999998E-7</c:v>
                </c:pt>
                <c:pt idx="1729">
                  <c:v>3.5000000000000004E-7</c:v>
                </c:pt>
                <c:pt idx="1730">
                  <c:v>3.2500000000000006E-7</c:v>
                </c:pt>
                <c:pt idx="1731">
                  <c:v>3.2500000000000006E-7</c:v>
                </c:pt>
                <c:pt idx="1732">
                  <c:v>3.5000000000000004E-7</c:v>
                </c:pt>
                <c:pt idx="1733">
                  <c:v>3.5000000000000004E-7</c:v>
                </c:pt>
                <c:pt idx="1734">
                  <c:v>2.4999999999999994E-7</c:v>
                </c:pt>
                <c:pt idx="1735">
                  <c:v>2.2499999999999996E-7</c:v>
                </c:pt>
                <c:pt idx="1736">
                  <c:v>3.7500000000000001E-7</c:v>
                </c:pt>
                <c:pt idx="1737">
                  <c:v>3.5000000000000004E-7</c:v>
                </c:pt>
                <c:pt idx="1738">
                  <c:v>3.5000000000000004E-7</c:v>
                </c:pt>
                <c:pt idx="1739">
                  <c:v>3.0000000000000009E-7</c:v>
                </c:pt>
                <c:pt idx="1740">
                  <c:v>3.2500000000000006E-7</c:v>
                </c:pt>
                <c:pt idx="1741">
                  <c:v>2.7500000000000012E-7</c:v>
                </c:pt>
                <c:pt idx="1742">
                  <c:v>3.7500000000000001E-7</c:v>
                </c:pt>
                <c:pt idx="1743">
                  <c:v>3.5000000000000004E-7</c:v>
                </c:pt>
                <c:pt idx="1744">
                  <c:v>3.9999999999999998E-7</c:v>
                </c:pt>
                <c:pt idx="1745">
                  <c:v>3.0000000000000009E-7</c:v>
                </c:pt>
                <c:pt idx="1746">
                  <c:v>3.0000000000000009E-7</c:v>
                </c:pt>
                <c:pt idx="1747">
                  <c:v>3.5000000000000004E-7</c:v>
                </c:pt>
                <c:pt idx="1748">
                  <c:v>2.7500000000000012E-7</c:v>
                </c:pt>
                <c:pt idx="1749">
                  <c:v>3.0000000000000009E-7</c:v>
                </c:pt>
                <c:pt idx="1750">
                  <c:v>3.2500000000000006E-7</c:v>
                </c:pt>
                <c:pt idx="1751">
                  <c:v>3.9999999999999998E-7</c:v>
                </c:pt>
                <c:pt idx="1752">
                  <c:v>3.0000000000000009E-7</c:v>
                </c:pt>
                <c:pt idx="1753">
                  <c:v>3.7500000000000001E-7</c:v>
                </c:pt>
                <c:pt idx="1754">
                  <c:v>2.2499999999999996E-7</c:v>
                </c:pt>
                <c:pt idx="1755">
                  <c:v>3.0000000000000009E-7</c:v>
                </c:pt>
                <c:pt idx="1756">
                  <c:v>2.2499999999999996E-7</c:v>
                </c:pt>
                <c:pt idx="1757">
                  <c:v>2.7500000000000012E-7</c:v>
                </c:pt>
                <c:pt idx="1758">
                  <c:v>3.7500000000000001E-7</c:v>
                </c:pt>
                <c:pt idx="1759">
                  <c:v>2.4999999999999994E-7</c:v>
                </c:pt>
                <c:pt idx="1760">
                  <c:v>3.5000000000000004E-7</c:v>
                </c:pt>
                <c:pt idx="1761">
                  <c:v>3.5000000000000004E-7</c:v>
                </c:pt>
                <c:pt idx="1762">
                  <c:v>3.5000000000000004E-7</c:v>
                </c:pt>
                <c:pt idx="1763">
                  <c:v>3.2500000000000006E-7</c:v>
                </c:pt>
                <c:pt idx="1764">
                  <c:v>2.4999999999999994E-7</c:v>
                </c:pt>
                <c:pt idx="1765">
                  <c:v>3.7500000000000001E-7</c:v>
                </c:pt>
                <c:pt idx="1766">
                  <c:v>2.7500000000000012E-7</c:v>
                </c:pt>
                <c:pt idx="1767">
                  <c:v>3.5000000000000004E-7</c:v>
                </c:pt>
                <c:pt idx="1768">
                  <c:v>3.7500000000000001E-7</c:v>
                </c:pt>
                <c:pt idx="1769">
                  <c:v>1.9999999999999999E-7</c:v>
                </c:pt>
                <c:pt idx="1770">
                  <c:v>3.5000000000000004E-7</c:v>
                </c:pt>
                <c:pt idx="1771">
                  <c:v>3.2500000000000006E-7</c:v>
                </c:pt>
                <c:pt idx="1772">
                  <c:v>3.2500000000000006E-7</c:v>
                </c:pt>
                <c:pt idx="1773">
                  <c:v>3.7500000000000001E-7</c:v>
                </c:pt>
                <c:pt idx="1774">
                  <c:v>3.2500000000000006E-7</c:v>
                </c:pt>
                <c:pt idx="1775">
                  <c:v>3.2500000000000006E-7</c:v>
                </c:pt>
                <c:pt idx="1776">
                  <c:v>3.0000000000000009E-7</c:v>
                </c:pt>
                <c:pt idx="1777">
                  <c:v>3.2500000000000006E-7</c:v>
                </c:pt>
                <c:pt idx="1778">
                  <c:v>3.7500000000000001E-7</c:v>
                </c:pt>
                <c:pt idx="1779">
                  <c:v>3.5000000000000004E-7</c:v>
                </c:pt>
                <c:pt idx="1780">
                  <c:v>3.5000000000000004E-7</c:v>
                </c:pt>
                <c:pt idx="1781">
                  <c:v>3.2500000000000006E-7</c:v>
                </c:pt>
                <c:pt idx="1782">
                  <c:v>2.7500000000000012E-7</c:v>
                </c:pt>
                <c:pt idx="1783">
                  <c:v>3.5000000000000004E-7</c:v>
                </c:pt>
                <c:pt idx="1784">
                  <c:v>3.0000000000000009E-7</c:v>
                </c:pt>
                <c:pt idx="1785">
                  <c:v>3.2500000000000006E-7</c:v>
                </c:pt>
                <c:pt idx="1786">
                  <c:v>3.5000000000000004E-7</c:v>
                </c:pt>
                <c:pt idx="1787">
                  <c:v>3.9999999999999998E-7</c:v>
                </c:pt>
                <c:pt idx="1788">
                  <c:v>3.7500000000000001E-7</c:v>
                </c:pt>
                <c:pt idx="1789">
                  <c:v>3.5000000000000004E-7</c:v>
                </c:pt>
                <c:pt idx="1790">
                  <c:v>3.0000000000000009E-7</c:v>
                </c:pt>
                <c:pt idx="1791">
                  <c:v>3.2500000000000006E-7</c:v>
                </c:pt>
                <c:pt idx="1792">
                  <c:v>3.2500000000000006E-7</c:v>
                </c:pt>
                <c:pt idx="1793">
                  <c:v>3.2500000000000006E-7</c:v>
                </c:pt>
                <c:pt idx="1794">
                  <c:v>3.2500000000000006E-7</c:v>
                </c:pt>
                <c:pt idx="1795">
                  <c:v>3.5000000000000004E-7</c:v>
                </c:pt>
                <c:pt idx="1796">
                  <c:v>3.5000000000000004E-7</c:v>
                </c:pt>
                <c:pt idx="1797">
                  <c:v>3.5000000000000004E-7</c:v>
                </c:pt>
                <c:pt idx="1798">
                  <c:v>3.9999999999999998E-7</c:v>
                </c:pt>
                <c:pt idx="1799">
                  <c:v>3.2500000000000006E-7</c:v>
                </c:pt>
                <c:pt idx="1800">
                  <c:v>3.5000000000000004E-7</c:v>
                </c:pt>
                <c:pt idx="1801">
                  <c:v>3.5000000000000004E-7</c:v>
                </c:pt>
                <c:pt idx="1802">
                  <c:v>3.2500000000000006E-7</c:v>
                </c:pt>
                <c:pt idx="1803">
                  <c:v>3.5000000000000004E-7</c:v>
                </c:pt>
                <c:pt idx="1804">
                  <c:v>2.7500000000000012E-7</c:v>
                </c:pt>
                <c:pt idx="1805">
                  <c:v>3.2500000000000006E-7</c:v>
                </c:pt>
                <c:pt idx="1806">
                  <c:v>3.2500000000000006E-7</c:v>
                </c:pt>
                <c:pt idx="1807">
                  <c:v>3.2500000000000006E-7</c:v>
                </c:pt>
                <c:pt idx="1808">
                  <c:v>3.5000000000000004E-7</c:v>
                </c:pt>
                <c:pt idx="1809">
                  <c:v>3.9999999999999998E-7</c:v>
                </c:pt>
                <c:pt idx="1810">
                  <c:v>2.2499999999999996E-7</c:v>
                </c:pt>
                <c:pt idx="1811">
                  <c:v>3.5000000000000004E-7</c:v>
                </c:pt>
                <c:pt idx="1812">
                  <c:v>3.9999999999999998E-7</c:v>
                </c:pt>
                <c:pt idx="1813">
                  <c:v>3.2500000000000006E-7</c:v>
                </c:pt>
                <c:pt idx="1814">
                  <c:v>3.7500000000000001E-7</c:v>
                </c:pt>
                <c:pt idx="1815">
                  <c:v>3.9999999999999998E-7</c:v>
                </c:pt>
                <c:pt idx="1816">
                  <c:v>3.7500000000000001E-7</c:v>
                </c:pt>
                <c:pt idx="1817">
                  <c:v>4.4999999999999993E-7</c:v>
                </c:pt>
                <c:pt idx="1818">
                  <c:v>3.5000000000000004E-7</c:v>
                </c:pt>
                <c:pt idx="1819">
                  <c:v>3.5000000000000004E-7</c:v>
                </c:pt>
                <c:pt idx="1820">
                  <c:v>4.2499999999999995E-7</c:v>
                </c:pt>
                <c:pt idx="1821">
                  <c:v>3.9999999999999998E-7</c:v>
                </c:pt>
                <c:pt idx="1822">
                  <c:v>3.5000000000000004E-7</c:v>
                </c:pt>
                <c:pt idx="1823">
                  <c:v>3.5000000000000004E-7</c:v>
                </c:pt>
                <c:pt idx="1824">
                  <c:v>3.2500000000000006E-7</c:v>
                </c:pt>
                <c:pt idx="1825">
                  <c:v>3.7500000000000001E-7</c:v>
                </c:pt>
                <c:pt idx="1826">
                  <c:v>3.7500000000000001E-7</c:v>
                </c:pt>
                <c:pt idx="1827">
                  <c:v>3.9999999999999998E-7</c:v>
                </c:pt>
                <c:pt idx="1828">
                  <c:v>4.2499999999999995E-7</c:v>
                </c:pt>
                <c:pt idx="1829">
                  <c:v>3.9999999999999998E-7</c:v>
                </c:pt>
                <c:pt idx="1830">
                  <c:v>3.7500000000000001E-7</c:v>
                </c:pt>
                <c:pt idx="1831">
                  <c:v>3.2500000000000006E-7</c:v>
                </c:pt>
                <c:pt idx="1832">
                  <c:v>3.7500000000000001E-7</c:v>
                </c:pt>
                <c:pt idx="1833">
                  <c:v>4.2499999999999995E-7</c:v>
                </c:pt>
                <c:pt idx="1834">
                  <c:v>3.7500000000000001E-7</c:v>
                </c:pt>
                <c:pt idx="1835">
                  <c:v>4.2499999999999995E-7</c:v>
                </c:pt>
                <c:pt idx="1836">
                  <c:v>4.4999999999999993E-7</c:v>
                </c:pt>
                <c:pt idx="1837">
                  <c:v>4.4999999999999993E-7</c:v>
                </c:pt>
                <c:pt idx="1838">
                  <c:v>4.2499999999999995E-7</c:v>
                </c:pt>
                <c:pt idx="1839">
                  <c:v>3.5000000000000004E-7</c:v>
                </c:pt>
                <c:pt idx="1840">
                  <c:v>3.9999999999999998E-7</c:v>
                </c:pt>
                <c:pt idx="1841">
                  <c:v>4.4999999999999993E-7</c:v>
                </c:pt>
                <c:pt idx="1842">
                  <c:v>4.7500000000000011E-7</c:v>
                </c:pt>
                <c:pt idx="1843">
                  <c:v>3.5000000000000004E-7</c:v>
                </c:pt>
                <c:pt idx="1844">
                  <c:v>5.2500000000000006E-7</c:v>
                </c:pt>
                <c:pt idx="1845">
                  <c:v>3.9999999999999998E-7</c:v>
                </c:pt>
                <c:pt idx="1846">
                  <c:v>4.4999999999999993E-7</c:v>
                </c:pt>
                <c:pt idx="1847">
                  <c:v>3.5000000000000004E-7</c:v>
                </c:pt>
                <c:pt idx="1848">
                  <c:v>4.4999999999999993E-7</c:v>
                </c:pt>
                <c:pt idx="1849">
                  <c:v>4.2499999999999995E-7</c:v>
                </c:pt>
                <c:pt idx="1850">
                  <c:v>4.7500000000000011E-7</c:v>
                </c:pt>
                <c:pt idx="1851">
                  <c:v>4.4999999999999993E-7</c:v>
                </c:pt>
                <c:pt idx="1852">
                  <c:v>4.2499999999999995E-7</c:v>
                </c:pt>
                <c:pt idx="1853">
                  <c:v>4.7500000000000011E-7</c:v>
                </c:pt>
                <c:pt idx="1854">
                  <c:v>4.4999999999999993E-7</c:v>
                </c:pt>
                <c:pt idx="1855">
                  <c:v>4.2499999999999995E-7</c:v>
                </c:pt>
                <c:pt idx="1856">
                  <c:v>3.2500000000000006E-7</c:v>
                </c:pt>
                <c:pt idx="1857">
                  <c:v>3.5000000000000004E-7</c:v>
                </c:pt>
                <c:pt idx="1858">
                  <c:v>2.7500000000000012E-7</c:v>
                </c:pt>
                <c:pt idx="1859">
                  <c:v>4.2499999999999995E-7</c:v>
                </c:pt>
                <c:pt idx="1860">
                  <c:v>4.4999999999999993E-7</c:v>
                </c:pt>
                <c:pt idx="1861">
                  <c:v>4.2499999999999995E-7</c:v>
                </c:pt>
                <c:pt idx="1862">
                  <c:v>4.2499999999999995E-7</c:v>
                </c:pt>
                <c:pt idx="1863">
                  <c:v>4.7500000000000011E-7</c:v>
                </c:pt>
                <c:pt idx="1864">
                  <c:v>4.4999999999999993E-7</c:v>
                </c:pt>
                <c:pt idx="1865">
                  <c:v>4.2499999999999995E-7</c:v>
                </c:pt>
                <c:pt idx="1866">
                  <c:v>3.9999999999999998E-7</c:v>
                </c:pt>
                <c:pt idx="1867">
                  <c:v>5.9999999999999997E-7</c:v>
                </c:pt>
                <c:pt idx="1868">
                  <c:v>4.4999999999999993E-7</c:v>
                </c:pt>
                <c:pt idx="1869">
                  <c:v>4.2499999999999995E-7</c:v>
                </c:pt>
                <c:pt idx="1870">
                  <c:v>5.75E-7</c:v>
                </c:pt>
                <c:pt idx="1871">
                  <c:v>4.2499999999999995E-7</c:v>
                </c:pt>
                <c:pt idx="1872">
                  <c:v>4.7500000000000011E-7</c:v>
                </c:pt>
                <c:pt idx="1873">
                  <c:v>4.4999999999999993E-7</c:v>
                </c:pt>
                <c:pt idx="1874">
                  <c:v>3.9999999999999998E-7</c:v>
                </c:pt>
                <c:pt idx="1875">
                  <c:v>3.9999999999999998E-7</c:v>
                </c:pt>
                <c:pt idx="1876">
                  <c:v>5.0000000000000008E-7</c:v>
                </c:pt>
                <c:pt idx="1877">
                  <c:v>4.7500000000000011E-7</c:v>
                </c:pt>
                <c:pt idx="1878">
                  <c:v>4.7500000000000011E-7</c:v>
                </c:pt>
                <c:pt idx="1879">
                  <c:v>3.9999999999999998E-7</c:v>
                </c:pt>
                <c:pt idx="1880">
                  <c:v>5.5000000000000003E-7</c:v>
                </c:pt>
                <c:pt idx="1881">
                  <c:v>4.2499999999999995E-7</c:v>
                </c:pt>
                <c:pt idx="1882">
                  <c:v>5.0000000000000008E-7</c:v>
                </c:pt>
                <c:pt idx="1883">
                  <c:v>4.4999999999999993E-7</c:v>
                </c:pt>
                <c:pt idx="1884">
                  <c:v>4.2499999999999995E-7</c:v>
                </c:pt>
                <c:pt idx="1885">
                  <c:v>3.9999999999999998E-7</c:v>
                </c:pt>
                <c:pt idx="1886">
                  <c:v>3.7500000000000001E-7</c:v>
                </c:pt>
                <c:pt idx="1887">
                  <c:v>4.7500000000000011E-7</c:v>
                </c:pt>
                <c:pt idx="1888">
                  <c:v>4.7500000000000011E-7</c:v>
                </c:pt>
                <c:pt idx="1889">
                  <c:v>4.4999999999999993E-7</c:v>
                </c:pt>
                <c:pt idx="1890">
                  <c:v>4.7500000000000011E-7</c:v>
                </c:pt>
                <c:pt idx="1891">
                  <c:v>5.0000000000000008E-7</c:v>
                </c:pt>
                <c:pt idx="1892">
                  <c:v>4.7500000000000011E-7</c:v>
                </c:pt>
                <c:pt idx="1893">
                  <c:v>4.7500000000000011E-7</c:v>
                </c:pt>
                <c:pt idx="1894">
                  <c:v>4.7500000000000011E-7</c:v>
                </c:pt>
                <c:pt idx="1895">
                  <c:v>4.2499999999999995E-7</c:v>
                </c:pt>
                <c:pt idx="1896">
                  <c:v>5.9999999999999997E-7</c:v>
                </c:pt>
                <c:pt idx="1897">
                  <c:v>4.2499999999999995E-7</c:v>
                </c:pt>
                <c:pt idx="1898">
                  <c:v>3.9999999999999998E-7</c:v>
                </c:pt>
                <c:pt idx="1899">
                  <c:v>4.2499999999999995E-7</c:v>
                </c:pt>
                <c:pt idx="1900">
                  <c:v>5.5000000000000003E-7</c:v>
                </c:pt>
                <c:pt idx="1901">
                  <c:v>4.2499999999999995E-7</c:v>
                </c:pt>
                <c:pt idx="1902">
                  <c:v>4.7500000000000011E-7</c:v>
                </c:pt>
                <c:pt idx="1903">
                  <c:v>3.9999999999999998E-7</c:v>
                </c:pt>
                <c:pt idx="1904">
                  <c:v>3.2500000000000006E-7</c:v>
                </c:pt>
                <c:pt idx="1905">
                  <c:v>4.7500000000000011E-7</c:v>
                </c:pt>
                <c:pt idx="1906">
                  <c:v>4.4999999999999993E-7</c:v>
                </c:pt>
                <c:pt idx="1907">
                  <c:v>3.9999999999999998E-7</c:v>
                </c:pt>
                <c:pt idx="1908">
                  <c:v>4.4999999999999993E-7</c:v>
                </c:pt>
                <c:pt idx="1909">
                  <c:v>5.2500000000000006E-7</c:v>
                </c:pt>
                <c:pt idx="1910">
                  <c:v>4.2499999999999995E-7</c:v>
                </c:pt>
                <c:pt idx="1911">
                  <c:v>5.0000000000000008E-7</c:v>
                </c:pt>
                <c:pt idx="1912">
                  <c:v>4.7500000000000011E-7</c:v>
                </c:pt>
                <c:pt idx="1913">
                  <c:v>3.7500000000000001E-7</c:v>
                </c:pt>
                <c:pt idx="1914">
                  <c:v>4.2499999999999995E-7</c:v>
                </c:pt>
                <c:pt idx="1915">
                  <c:v>3.9999999999999998E-7</c:v>
                </c:pt>
                <c:pt idx="1916">
                  <c:v>5.2500000000000006E-7</c:v>
                </c:pt>
                <c:pt idx="1917">
                  <c:v>3.7500000000000001E-7</c:v>
                </c:pt>
                <c:pt idx="1918">
                  <c:v>4.4999999999999993E-7</c:v>
                </c:pt>
                <c:pt idx="1919">
                  <c:v>3.9999999999999998E-7</c:v>
                </c:pt>
                <c:pt idx="1920">
                  <c:v>3.5000000000000004E-7</c:v>
                </c:pt>
                <c:pt idx="1921">
                  <c:v>4.2499999999999995E-7</c:v>
                </c:pt>
                <c:pt idx="1922">
                  <c:v>4.4999999999999993E-7</c:v>
                </c:pt>
                <c:pt idx="1923">
                  <c:v>4.2499999999999995E-7</c:v>
                </c:pt>
                <c:pt idx="1924">
                  <c:v>4.7500000000000011E-7</c:v>
                </c:pt>
                <c:pt idx="1925">
                  <c:v>5.0000000000000008E-7</c:v>
                </c:pt>
                <c:pt idx="1926">
                  <c:v>4.4999999999999993E-7</c:v>
                </c:pt>
                <c:pt idx="1927">
                  <c:v>4.4999999999999993E-7</c:v>
                </c:pt>
                <c:pt idx="1928">
                  <c:v>5.0000000000000008E-7</c:v>
                </c:pt>
                <c:pt idx="1929">
                  <c:v>4.4999999999999993E-7</c:v>
                </c:pt>
                <c:pt idx="1930">
                  <c:v>5.5000000000000003E-7</c:v>
                </c:pt>
                <c:pt idx="1931">
                  <c:v>4.2499999999999995E-7</c:v>
                </c:pt>
                <c:pt idx="1932">
                  <c:v>5.0000000000000008E-7</c:v>
                </c:pt>
                <c:pt idx="1933">
                  <c:v>5.2500000000000006E-7</c:v>
                </c:pt>
                <c:pt idx="1934">
                  <c:v>5.75E-7</c:v>
                </c:pt>
                <c:pt idx="1935">
                  <c:v>5.2500000000000006E-7</c:v>
                </c:pt>
                <c:pt idx="1936">
                  <c:v>4.7500000000000011E-7</c:v>
                </c:pt>
                <c:pt idx="1937">
                  <c:v>5.2500000000000006E-7</c:v>
                </c:pt>
                <c:pt idx="1938">
                  <c:v>3.5000000000000004E-7</c:v>
                </c:pt>
                <c:pt idx="1939">
                  <c:v>3.9999999999999998E-7</c:v>
                </c:pt>
                <c:pt idx="1940">
                  <c:v>4.7500000000000011E-7</c:v>
                </c:pt>
                <c:pt idx="1941">
                  <c:v>5.0000000000000008E-7</c:v>
                </c:pt>
                <c:pt idx="1942">
                  <c:v>5.5000000000000003E-7</c:v>
                </c:pt>
                <c:pt idx="1943">
                  <c:v>4.7500000000000011E-7</c:v>
                </c:pt>
                <c:pt idx="1944">
                  <c:v>5.75E-7</c:v>
                </c:pt>
                <c:pt idx="1945">
                  <c:v>5.75E-7</c:v>
                </c:pt>
                <c:pt idx="1946">
                  <c:v>4.7500000000000011E-7</c:v>
                </c:pt>
                <c:pt idx="1947">
                  <c:v>4.7500000000000011E-7</c:v>
                </c:pt>
                <c:pt idx="1948">
                  <c:v>5.2500000000000006E-7</c:v>
                </c:pt>
                <c:pt idx="1949">
                  <c:v>4.2499999999999995E-7</c:v>
                </c:pt>
                <c:pt idx="1950">
                  <c:v>4.2499999999999995E-7</c:v>
                </c:pt>
                <c:pt idx="1951">
                  <c:v>5.5000000000000003E-7</c:v>
                </c:pt>
                <c:pt idx="1952">
                  <c:v>4.2499999999999995E-7</c:v>
                </c:pt>
                <c:pt idx="1953">
                  <c:v>4.4999999999999993E-7</c:v>
                </c:pt>
                <c:pt idx="1954">
                  <c:v>5.5000000000000003E-7</c:v>
                </c:pt>
                <c:pt idx="1955">
                  <c:v>5.9999999999999997E-7</c:v>
                </c:pt>
                <c:pt idx="1956">
                  <c:v>5.2500000000000006E-7</c:v>
                </c:pt>
                <c:pt idx="1957">
                  <c:v>5.2500000000000006E-7</c:v>
                </c:pt>
                <c:pt idx="1958">
                  <c:v>4.2499999999999995E-7</c:v>
                </c:pt>
                <c:pt idx="1959">
                  <c:v>3.9999999999999998E-7</c:v>
                </c:pt>
                <c:pt idx="1960">
                  <c:v>3.9999999999999998E-7</c:v>
                </c:pt>
                <c:pt idx="1961">
                  <c:v>3.9999999999999998E-7</c:v>
                </c:pt>
                <c:pt idx="1962">
                  <c:v>4.2499999999999995E-7</c:v>
                </c:pt>
                <c:pt idx="1963">
                  <c:v>5.5000000000000003E-7</c:v>
                </c:pt>
                <c:pt idx="1964">
                  <c:v>5.5000000000000003E-7</c:v>
                </c:pt>
                <c:pt idx="1965">
                  <c:v>5.2500000000000006E-7</c:v>
                </c:pt>
                <c:pt idx="1966">
                  <c:v>4.4999999999999993E-7</c:v>
                </c:pt>
                <c:pt idx="1967">
                  <c:v>4.4999999999999993E-7</c:v>
                </c:pt>
                <c:pt idx="1968">
                  <c:v>4.7500000000000011E-7</c:v>
                </c:pt>
                <c:pt idx="1969">
                  <c:v>5.5000000000000003E-7</c:v>
                </c:pt>
                <c:pt idx="1970">
                  <c:v>5.0000000000000008E-7</c:v>
                </c:pt>
                <c:pt idx="1971">
                  <c:v>4.7500000000000011E-7</c:v>
                </c:pt>
                <c:pt idx="1972">
                  <c:v>5.2500000000000006E-7</c:v>
                </c:pt>
                <c:pt idx="1973">
                  <c:v>4.7500000000000011E-7</c:v>
                </c:pt>
                <c:pt idx="1974">
                  <c:v>4.7500000000000011E-7</c:v>
                </c:pt>
                <c:pt idx="1975">
                  <c:v>5.5000000000000003E-7</c:v>
                </c:pt>
                <c:pt idx="1976">
                  <c:v>5.2500000000000006E-7</c:v>
                </c:pt>
                <c:pt idx="1977">
                  <c:v>4.7500000000000011E-7</c:v>
                </c:pt>
                <c:pt idx="1978">
                  <c:v>4.4999999999999993E-7</c:v>
                </c:pt>
                <c:pt idx="1979">
                  <c:v>5.2500000000000006E-7</c:v>
                </c:pt>
                <c:pt idx="1980">
                  <c:v>5.2500000000000006E-7</c:v>
                </c:pt>
                <c:pt idx="1981">
                  <c:v>5.0000000000000008E-7</c:v>
                </c:pt>
                <c:pt idx="1982">
                  <c:v>3.7500000000000001E-7</c:v>
                </c:pt>
                <c:pt idx="1983">
                  <c:v>4.4999999999999993E-7</c:v>
                </c:pt>
                <c:pt idx="1984">
                  <c:v>3.7500000000000001E-7</c:v>
                </c:pt>
                <c:pt idx="1985">
                  <c:v>4.7500000000000011E-7</c:v>
                </c:pt>
                <c:pt idx="1986">
                  <c:v>4.4999999999999993E-7</c:v>
                </c:pt>
                <c:pt idx="1987">
                  <c:v>4.7500000000000011E-7</c:v>
                </c:pt>
                <c:pt idx="1988">
                  <c:v>5.5000000000000003E-7</c:v>
                </c:pt>
                <c:pt idx="1989">
                  <c:v>4.7500000000000011E-7</c:v>
                </c:pt>
                <c:pt idx="1990">
                  <c:v>4.2499999999999995E-7</c:v>
                </c:pt>
                <c:pt idx="1991">
                  <c:v>6.2499999999999995E-7</c:v>
                </c:pt>
                <c:pt idx="1992">
                  <c:v>4.4999999999999993E-7</c:v>
                </c:pt>
                <c:pt idx="1993">
                  <c:v>3.9999999999999998E-7</c:v>
                </c:pt>
                <c:pt idx="1994">
                  <c:v>4.2499999999999995E-7</c:v>
                </c:pt>
                <c:pt idx="1995">
                  <c:v>5.0000000000000008E-7</c:v>
                </c:pt>
                <c:pt idx="1996">
                  <c:v>4.4999999999999993E-7</c:v>
                </c:pt>
                <c:pt idx="1997">
                  <c:v>6.2499999999999995E-7</c:v>
                </c:pt>
                <c:pt idx="1998">
                  <c:v>5.2500000000000006E-7</c:v>
                </c:pt>
                <c:pt idx="1999">
                  <c:v>1.8274999999999997E-5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1B-4CDE-9E94-D2152E9F1D4B}"/>
            </c:ext>
          </c:extLst>
        </c:ser>
        <c:ser>
          <c:idx val="1"/>
          <c:order val="1"/>
          <c:tx>
            <c:strRef>
              <c:f>dl475_7!$O$1</c:f>
              <c:strCache>
                <c:ptCount val="1"/>
                <c:pt idx="0">
                  <c:v>max время T,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dl475_7!$O$2:$O$2002</c:f>
              <c:numCache>
                <c:formatCode>0.00E+00</c:formatCode>
                <c:ptCount val="2001"/>
                <c:pt idx="0">
                  <c:v>4.6250000000000006E-6</c:v>
                </c:pt>
                <c:pt idx="1">
                  <c:v>4.1250000000000003E-6</c:v>
                </c:pt>
                <c:pt idx="2">
                  <c:v>3.6500000000000006E-6</c:v>
                </c:pt>
                <c:pt idx="3">
                  <c:v>3.9999999999999998E-6</c:v>
                </c:pt>
                <c:pt idx="4">
                  <c:v>3.5250000000000001E-6</c:v>
                </c:pt>
                <c:pt idx="5">
                  <c:v>2.7250000000000002E-6</c:v>
                </c:pt>
                <c:pt idx="6">
                  <c:v>3.6500000000000006E-6</c:v>
                </c:pt>
                <c:pt idx="7">
                  <c:v>5.6500000000000001E-6</c:v>
                </c:pt>
                <c:pt idx="8">
                  <c:v>3.8750000000000002E-6</c:v>
                </c:pt>
                <c:pt idx="9">
                  <c:v>4.4750000000000004E-6</c:v>
                </c:pt>
                <c:pt idx="10">
                  <c:v>4.8749999999999999E-6</c:v>
                </c:pt>
                <c:pt idx="11">
                  <c:v>4.7500000000000003E-6</c:v>
                </c:pt>
                <c:pt idx="12">
                  <c:v>4.4750000000000004E-6</c:v>
                </c:pt>
                <c:pt idx="13">
                  <c:v>6.5750000000000006E-6</c:v>
                </c:pt>
                <c:pt idx="14">
                  <c:v>3.5499999999999999E-6</c:v>
                </c:pt>
                <c:pt idx="15">
                  <c:v>3.1E-6</c:v>
                </c:pt>
                <c:pt idx="16">
                  <c:v>3.4750000000000006E-6</c:v>
                </c:pt>
                <c:pt idx="17">
                  <c:v>3.8750000000000002E-6</c:v>
                </c:pt>
                <c:pt idx="18">
                  <c:v>4.775E-6</c:v>
                </c:pt>
                <c:pt idx="19">
                  <c:v>5.1000000000000003E-6</c:v>
                </c:pt>
                <c:pt idx="20">
                  <c:v>3.1750000000000001E-6</c:v>
                </c:pt>
                <c:pt idx="21">
                  <c:v>4.3499999999999999E-6</c:v>
                </c:pt>
                <c:pt idx="22">
                  <c:v>5.0000000000000004E-6</c:v>
                </c:pt>
                <c:pt idx="23">
                  <c:v>3.9750000000000001E-6</c:v>
                </c:pt>
                <c:pt idx="24">
                  <c:v>5.1750000000000004E-6</c:v>
                </c:pt>
                <c:pt idx="25">
                  <c:v>3.9750000000000001E-6</c:v>
                </c:pt>
                <c:pt idx="26">
                  <c:v>4.3250000000000001E-6</c:v>
                </c:pt>
                <c:pt idx="27">
                  <c:v>4.25E-6</c:v>
                </c:pt>
                <c:pt idx="28">
                  <c:v>5.2000000000000002E-6</c:v>
                </c:pt>
                <c:pt idx="29">
                  <c:v>3.1500000000000003E-6</c:v>
                </c:pt>
                <c:pt idx="30">
                  <c:v>3.8500000000000004E-6</c:v>
                </c:pt>
                <c:pt idx="31">
                  <c:v>3.5250000000000001E-6</c:v>
                </c:pt>
                <c:pt idx="32">
                  <c:v>4.6500000000000004E-6</c:v>
                </c:pt>
                <c:pt idx="33">
                  <c:v>4.2750000000000006E-6</c:v>
                </c:pt>
                <c:pt idx="34">
                  <c:v>4.7250000000000005E-6</c:v>
                </c:pt>
                <c:pt idx="35">
                  <c:v>4.5000000000000001E-6</c:v>
                </c:pt>
                <c:pt idx="36">
                  <c:v>3.3000000000000006E-6</c:v>
                </c:pt>
                <c:pt idx="37">
                  <c:v>3.2500000000000002E-6</c:v>
                </c:pt>
                <c:pt idx="38">
                  <c:v>4.0500000000000002E-6</c:v>
                </c:pt>
                <c:pt idx="39">
                  <c:v>5.2000000000000002E-6</c:v>
                </c:pt>
                <c:pt idx="40">
                  <c:v>3.1250000000000006E-6</c:v>
                </c:pt>
                <c:pt idx="41">
                  <c:v>2.9750000000000003E-6</c:v>
                </c:pt>
                <c:pt idx="42">
                  <c:v>5.1000000000000003E-6</c:v>
                </c:pt>
                <c:pt idx="43">
                  <c:v>3.2250000000000005E-6</c:v>
                </c:pt>
                <c:pt idx="44">
                  <c:v>5.4999999999999999E-6</c:v>
                </c:pt>
                <c:pt idx="45">
                  <c:v>4.6999999999999999E-6</c:v>
                </c:pt>
                <c:pt idx="46">
                  <c:v>4.3750000000000005E-6</c:v>
                </c:pt>
                <c:pt idx="47">
                  <c:v>5.3000000000000001E-6</c:v>
                </c:pt>
                <c:pt idx="48">
                  <c:v>3.4250000000000002E-6</c:v>
                </c:pt>
                <c:pt idx="49">
                  <c:v>3.275E-6</c:v>
                </c:pt>
                <c:pt idx="50">
                  <c:v>3.275E-6</c:v>
                </c:pt>
                <c:pt idx="51">
                  <c:v>5.8250000000000001E-6</c:v>
                </c:pt>
                <c:pt idx="52">
                  <c:v>4.8000000000000006E-6</c:v>
                </c:pt>
                <c:pt idx="53">
                  <c:v>5.3500000000000004E-6</c:v>
                </c:pt>
                <c:pt idx="54">
                  <c:v>5.4250000000000006E-6</c:v>
                </c:pt>
                <c:pt idx="55">
                  <c:v>6.9250000000000006E-6</c:v>
                </c:pt>
                <c:pt idx="56">
                  <c:v>2.7750000000000005E-6</c:v>
                </c:pt>
                <c:pt idx="57">
                  <c:v>4.5000000000000001E-6</c:v>
                </c:pt>
                <c:pt idx="58">
                  <c:v>4.6999999999999999E-6</c:v>
                </c:pt>
                <c:pt idx="59">
                  <c:v>4.5750000000000002E-6</c:v>
                </c:pt>
                <c:pt idx="60">
                  <c:v>4.5000000000000001E-6</c:v>
                </c:pt>
                <c:pt idx="61">
                  <c:v>4.0250000000000004E-6</c:v>
                </c:pt>
                <c:pt idx="62">
                  <c:v>4.4500000000000006E-6</c:v>
                </c:pt>
                <c:pt idx="63">
                  <c:v>5.9500000000000006E-6</c:v>
                </c:pt>
                <c:pt idx="64">
                  <c:v>3.2500000000000002E-6</c:v>
                </c:pt>
                <c:pt idx="65">
                  <c:v>4.5750000000000002E-6</c:v>
                </c:pt>
                <c:pt idx="66">
                  <c:v>5.4E-6</c:v>
                </c:pt>
                <c:pt idx="67">
                  <c:v>3.3500000000000001E-6</c:v>
                </c:pt>
                <c:pt idx="68">
                  <c:v>3.6750000000000004E-6</c:v>
                </c:pt>
                <c:pt idx="69">
                  <c:v>5.3249999999999998E-6</c:v>
                </c:pt>
                <c:pt idx="70">
                  <c:v>4.6999999999999999E-6</c:v>
                </c:pt>
                <c:pt idx="71">
                  <c:v>4.4000000000000002E-6</c:v>
                </c:pt>
                <c:pt idx="72">
                  <c:v>4.1000000000000006E-6</c:v>
                </c:pt>
                <c:pt idx="73">
                  <c:v>3.3749999999999999E-6</c:v>
                </c:pt>
                <c:pt idx="74">
                  <c:v>4.2750000000000006E-6</c:v>
                </c:pt>
                <c:pt idx="75">
                  <c:v>5.4750000000000001E-6</c:v>
                </c:pt>
                <c:pt idx="76">
                  <c:v>4.6500000000000004E-6</c:v>
                </c:pt>
                <c:pt idx="77">
                  <c:v>4.6999999999999999E-6</c:v>
                </c:pt>
                <c:pt idx="78">
                  <c:v>2.8750000000000004E-6</c:v>
                </c:pt>
                <c:pt idx="79">
                  <c:v>5.0250000000000002E-6</c:v>
                </c:pt>
                <c:pt idx="80">
                  <c:v>2.8750000000000004E-6</c:v>
                </c:pt>
                <c:pt idx="81">
                  <c:v>4.3000000000000003E-6</c:v>
                </c:pt>
                <c:pt idx="82">
                  <c:v>3.7249999999999999E-6</c:v>
                </c:pt>
                <c:pt idx="83">
                  <c:v>4.425E-6</c:v>
                </c:pt>
                <c:pt idx="84">
                  <c:v>4.2000000000000004E-6</c:v>
                </c:pt>
                <c:pt idx="85">
                  <c:v>2.8750000000000004E-6</c:v>
                </c:pt>
                <c:pt idx="86">
                  <c:v>3.3000000000000006E-6</c:v>
                </c:pt>
                <c:pt idx="87">
                  <c:v>3.7000000000000002E-6</c:v>
                </c:pt>
                <c:pt idx="88">
                  <c:v>8.3499999999999997E-6</c:v>
                </c:pt>
                <c:pt idx="89">
                  <c:v>4.3750000000000005E-6</c:v>
                </c:pt>
                <c:pt idx="90">
                  <c:v>3.625E-6</c:v>
                </c:pt>
                <c:pt idx="91">
                  <c:v>4.25E-6</c:v>
                </c:pt>
                <c:pt idx="92">
                  <c:v>3.1999999999999999E-6</c:v>
                </c:pt>
                <c:pt idx="93">
                  <c:v>5.3000000000000001E-6</c:v>
                </c:pt>
                <c:pt idx="94">
                  <c:v>4.7250000000000005E-6</c:v>
                </c:pt>
                <c:pt idx="95">
                  <c:v>6.6749999999999996E-6</c:v>
                </c:pt>
                <c:pt idx="96">
                  <c:v>4.3750000000000005E-6</c:v>
                </c:pt>
                <c:pt idx="97">
                  <c:v>5.8499999999999999E-6</c:v>
                </c:pt>
                <c:pt idx="98">
                  <c:v>4.1500000000000001E-6</c:v>
                </c:pt>
                <c:pt idx="99">
                  <c:v>3.9750000000000001E-6</c:v>
                </c:pt>
                <c:pt idx="100">
                  <c:v>3.4000000000000005E-6</c:v>
                </c:pt>
                <c:pt idx="101">
                  <c:v>5.2500000000000006E-6</c:v>
                </c:pt>
                <c:pt idx="102">
                  <c:v>3.7249999999999999E-6</c:v>
                </c:pt>
                <c:pt idx="103">
                  <c:v>3.3500000000000001E-6</c:v>
                </c:pt>
                <c:pt idx="104">
                  <c:v>3.5000000000000004E-6</c:v>
                </c:pt>
                <c:pt idx="105">
                  <c:v>4.2000000000000004E-6</c:v>
                </c:pt>
                <c:pt idx="106">
                  <c:v>3.9999999999999998E-6</c:v>
                </c:pt>
                <c:pt idx="107">
                  <c:v>3.8500000000000004E-6</c:v>
                </c:pt>
                <c:pt idx="108">
                  <c:v>4.5249999999999999E-6</c:v>
                </c:pt>
                <c:pt idx="109">
                  <c:v>4.2750000000000006E-6</c:v>
                </c:pt>
                <c:pt idx="110">
                  <c:v>4.6500000000000004E-6</c:v>
                </c:pt>
                <c:pt idx="111">
                  <c:v>3.8250000000000006E-6</c:v>
                </c:pt>
                <c:pt idx="112">
                  <c:v>3.9250000000000005E-6</c:v>
                </c:pt>
                <c:pt idx="113">
                  <c:v>3.2500000000000002E-6</c:v>
                </c:pt>
                <c:pt idx="114">
                  <c:v>4.0749999999999999E-6</c:v>
                </c:pt>
                <c:pt idx="115">
                  <c:v>7.6499999999999996E-6</c:v>
                </c:pt>
                <c:pt idx="116">
                  <c:v>4.7250000000000005E-6</c:v>
                </c:pt>
                <c:pt idx="117">
                  <c:v>4.7250000000000005E-6</c:v>
                </c:pt>
                <c:pt idx="118">
                  <c:v>3.9500000000000003E-6</c:v>
                </c:pt>
                <c:pt idx="119">
                  <c:v>5.1250000000000001E-6</c:v>
                </c:pt>
                <c:pt idx="120">
                  <c:v>4.5750000000000002E-6</c:v>
                </c:pt>
                <c:pt idx="121">
                  <c:v>3.4750000000000006E-6</c:v>
                </c:pt>
                <c:pt idx="122">
                  <c:v>5.1499999999999998E-6</c:v>
                </c:pt>
                <c:pt idx="123">
                  <c:v>7.7999999999999999E-6</c:v>
                </c:pt>
                <c:pt idx="124">
                  <c:v>5.4250000000000006E-6</c:v>
                </c:pt>
                <c:pt idx="125">
                  <c:v>6.2750000000000001E-6</c:v>
                </c:pt>
                <c:pt idx="126">
                  <c:v>6.7750000000000004E-6</c:v>
                </c:pt>
                <c:pt idx="127">
                  <c:v>7.2000000000000005E-6</c:v>
                </c:pt>
                <c:pt idx="128">
                  <c:v>5.6749999999999999E-6</c:v>
                </c:pt>
                <c:pt idx="129">
                  <c:v>7.7500000000000003E-6</c:v>
                </c:pt>
                <c:pt idx="130">
                  <c:v>8.7500000000000009E-6</c:v>
                </c:pt>
                <c:pt idx="131">
                  <c:v>6.9750000000000001E-6</c:v>
                </c:pt>
                <c:pt idx="132">
                  <c:v>6.2250000000000005E-6</c:v>
                </c:pt>
                <c:pt idx="133">
                  <c:v>7.2249999999999994E-6</c:v>
                </c:pt>
                <c:pt idx="134">
                  <c:v>1.1325000000000001E-5</c:v>
                </c:pt>
                <c:pt idx="135">
                  <c:v>1.19E-5</c:v>
                </c:pt>
                <c:pt idx="136">
                  <c:v>9.100000000000001E-6</c:v>
                </c:pt>
                <c:pt idx="137">
                  <c:v>1.4575E-5</c:v>
                </c:pt>
                <c:pt idx="138">
                  <c:v>8.9500000000000007E-6</c:v>
                </c:pt>
                <c:pt idx="139">
                  <c:v>1.4949999999999999E-5</c:v>
                </c:pt>
                <c:pt idx="140">
                  <c:v>9.8500000000000006E-6</c:v>
                </c:pt>
                <c:pt idx="141">
                  <c:v>9.7499999999999998E-6</c:v>
                </c:pt>
                <c:pt idx="142">
                  <c:v>1.7499999999999998E-5</c:v>
                </c:pt>
                <c:pt idx="143">
                  <c:v>1.03E-5</c:v>
                </c:pt>
                <c:pt idx="144">
                  <c:v>1.0775000000000001E-5</c:v>
                </c:pt>
                <c:pt idx="145">
                  <c:v>1.3925E-5</c:v>
                </c:pt>
                <c:pt idx="146">
                  <c:v>1.5574999999999999E-5</c:v>
                </c:pt>
                <c:pt idx="147">
                  <c:v>1.2650000000000001E-5</c:v>
                </c:pt>
                <c:pt idx="148">
                  <c:v>1.43E-5</c:v>
                </c:pt>
                <c:pt idx="149">
                  <c:v>1.275E-5</c:v>
                </c:pt>
                <c:pt idx="150">
                  <c:v>1.5150000000000001E-5</c:v>
                </c:pt>
                <c:pt idx="151">
                  <c:v>1.8174999999999998E-5</c:v>
                </c:pt>
                <c:pt idx="152">
                  <c:v>1.365E-5</c:v>
                </c:pt>
                <c:pt idx="153">
                  <c:v>1.9524999999999997E-5</c:v>
                </c:pt>
                <c:pt idx="154">
                  <c:v>1.5774999999999997E-5</c:v>
                </c:pt>
                <c:pt idx="155">
                  <c:v>1.3225E-5</c:v>
                </c:pt>
                <c:pt idx="156">
                  <c:v>1.8774999999999999E-5</c:v>
                </c:pt>
                <c:pt idx="157">
                  <c:v>1.395E-5</c:v>
                </c:pt>
                <c:pt idx="158">
                  <c:v>1.7099999999999999E-5</c:v>
                </c:pt>
                <c:pt idx="159">
                  <c:v>1.7199999999999998E-5</c:v>
                </c:pt>
                <c:pt idx="160">
                  <c:v>1.895E-5</c:v>
                </c:pt>
                <c:pt idx="161">
                  <c:v>1.7774999999999998E-5</c:v>
                </c:pt>
                <c:pt idx="162">
                  <c:v>2.1349999999999997E-5</c:v>
                </c:pt>
                <c:pt idx="163">
                  <c:v>2.565E-5</c:v>
                </c:pt>
                <c:pt idx="164">
                  <c:v>2.495E-5</c:v>
                </c:pt>
                <c:pt idx="165">
                  <c:v>1.3200000000000001E-5</c:v>
                </c:pt>
                <c:pt idx="166">
                  <c:v>1.3675E-5</c:v>
                </c:pt>
                <c:pt idx="167">
                  <c:v>2.0149999999999999E-5</c:v>
                </c:pt>
                <c:pt idx="168">
                  <c:v>1.6424999999999999E-5</c:v>
                </c:pt>
                <c:pt idx="169">
                  <c:v>2.4049999999999998E-5</c:v>
                </c:pt>
                <c:pt idx="170">
                  <c:v>1.9024999999999998E-5</c:v>
                </c:pt>
                <c:pt idx="171">
                  <c:v>1.9274999999999998E-5</c:v>
                </c:pt>
                <c:pt idx="172">
                  <c:v>1.91E-5</c:v>
                </c:pt>
                <c:pt idx="173">
                  <c:v>3.5499999999999996E-5</c:v>
                </c:pt>
                <c:pt idx="174">
                  <c:v>2.0699999999999998E-5</c:v>
                </c:pt>
                <c:pt idx="175">
                  <c:v>1.63E-5</c:v>
                </c:pt>
                <c:pt idx="176">
                  <c:v>2.5624999999999999E-5</c:v>
                </c:pt>
                <c:pt idx="177">
                  <c:v>1.8774999999999999E-5</c:v>
                </c:pt>
                <c:pt idx="178">
                  <c:v>1.4799999999999999E-5</c:v>
                </c:pt>
                <c:pt idx="179">
                  <c:v>2.3099999999999999E-5</c:v>
                </c:pt>
                <c:pt idx="180">
                  <c:v>2.2099999999999998E-5</c:v>
                </c:pt>
                <c:pt idx="181">
                  <c:v>2.8425E-5</c:v>
                </c:pt>
                <c:pt idx="182">
                  <c:v>2.4124999999999997E-5</c:v>
                </c:pt>
                <c:pt idx="183">
                  <c:v>1.8499999999999999E-5</c:v>
                </c:pt>
                <c:pt idx="184">
                  <c:v>1.7099999999999999E-5</c:v>
                </c:pt>
                <c:pt idx="185">
                  <c:v>3.04E-5</c:v>
                </c:pt>
                <c:pt idx="186">
                  <c:v>1.5299999999999999E-5</c:v>
                </c:pt>
                <c:pt idx="187">
                  <c:v>3.3924999999999998E-5</c:v>
                </c:pt>
                <c:pt idx="188">
                  <c:v>1.6624999999999998E-5</c:v>
                </c:pt>
                <c:pt idx="189">
                  <c:v>2.3975E-5</c:v>
                </c:pt>
                <c:pt idx="190">
                  <c:v>2.8349999999999998E-5</c:v>
                </c:pt>
                <c:pt idx="191">
                  <c:v>2.0699999999999998E-5</c:v>
                </c:pt>
                <c:pt idx="192">
                  <c:v>1.8724999999999998E-5</c:v>
                </c:pt>
                <c:pt idx="193">
                  <c:v>1.8349999999999999E-5</c:v>
                </c:pt>
                <c:pt idx="194">
                  <c:v>2.1224999999999998E-5</c:v>
                </c:pt>
                <c:pt idx="195">
                  <c:v>2.5775E-5</c:v>
                </c:pt>
                <c:pt idx="196">
                  <c:v>1.9149999999999998E-5</c:v>
                </c:pt>
                <c:pt idx="197">
                  <c:v>2.1649999999999998E-5</c:v>
                </c:pt>
                <c:pt idx="198">
                  <c:v>1.8299999999999998E-5</c:v>
                </c:pt>
                <c:pt idx="199">
                  <c:v>2.7574999999999999E-5</c:v>
                </c:pt>
                <c:pt idx="200">
                  <c:v>2.6724999999999999E-5</c:v>
                </c:pt>
                <c:pt idx="201">
                  <c:v>2.2799999999999999E-5</c:v>
                </c:pt>
                <c:pt idx="202">
                  <c:v>1.6899999999999997E-5</c:v>
                </c:pt>
                <c:pt idx="203">
                  <c:v>2.1274999999999999E-5</c:v>
                </c:pt>
                <c:pt idx="204">
                  <c:v>1.6349999999999998E-5</c:v>
                </c:pt>
                <c:pt idx="205">
                  <c:v>1.825E-5</c:v>
                </c:pt>
                <c:pt idx="206">
                  <c:v>1.9324999999999999E-5</c:v>
                </c:pt>
                <c:pt idx="207">
                  <c:v>2.7074999999999997E-5</c:v>
                </c:pt>
                <c:pt idx="208">
                  <c:v>2.05E-5</c:v>
                </c:pt>
                <c:pt idx="209">
                  <c:v>2.0724999999999999E-5</c:v>
                </c:pt>
                <c:pt idx="210">
                  <c:v>2.4974999999999997E-5</c:v>
                </c:pt>
                <c:pt idx="211">
                  <c:v>2.5474999999999999E-5</c:v>
                </c:pt>
                <c:pt idx="212">
                  <c:v>1.5875E-5</c:v>
                </c:pt>
                <c:pt idx="213">
                  <c:v>1.8049999999999998E-5</c:v>
                </c:pt>
                <c:pt idx="214">
                  <c:v>2.1549999999999999E-5</c:v>
                </c:pt>
                <c:pt idx="215">
                  <c:v>2.2349999999999998E-5</c:v>
                </c:pt>
                <c:pt idx="216">
                  <c:v>2.1674999999999998E-5</c:v>
                </c:pt>
                <c:pt idx="217">
                  <c:v>2.0824999999999998E-5</c:v>
                </c:pt>
                <c:pt idx="218">
                  <c:v>1.6175E-5</c:v>
                </c:pt>
                <c:pt idx="219">
                  <c:v>2.3074999999999998E-5</c:v>
                </c:pt>
                <c:pt idx="220">
                  <c:v>2.7474999999999997E-5</c:v>
                </c:pt>
                <c:pt idx="221">
                  <c:v>1.8699999999999997E-5</c:v>
                </c:pt>
                <c:pt idx="222">
                  <c:v>1.7425E-5</c:v>
                </c:pt>
                <c:pt idx="223">
                  <c:v>2.0574999999999999E-5</c:v>
                </c:pt>
                <c:pt idx="224">
                  <c:v>2.2049999999999997E-5</c:v>
                </c:pt>
                <c:pt idx="225">
                  <c:v>1.9249999999999997E-5</c:v>
                </c:pt>
                <c:pt idx="226">
                  <c:v>2.3349999999999998E-5</c:v>
                </c:pt>
                <c:pt idx="227">
                  <c:v>1.7524999999999999E-5</c:v>
                </c:pt>
                <c:pt idx="228">
                  <c:v>1.63E-5</c:v>
                </c:pt>
                <c:pt idx="229">
                  <c:v>2.7175E-5</c:v>
                </c:pt>
                <c:pt idx="230">
                  <c:v>1.8149999999999997E-5</c:v>
                </c:pt>
                <c:pt idx="231">
                  <c:v>2.0649999999999997E-5</c:v>
                </c:pt>
                <c:pt idx="232">
                  <c:v>2.7549999999999999E-5</c:v>
                </c:pt>
                <c:pt idx="233">
                  <c:v>2.4699999999999997E-5</c:v>
                </c:pt>
                <c:pt idx="234">
                  <c:v>1.6349999999999998E-5</c:v>
                </c:pt>
                <c:pt idx="235">
                  <c:v>1.9474999999999999E-5</c:v>
                </c:pt>
                <c:pt idx="236">
                  <c:v>1.8324999999999998E-5</c:v>
                </c:pt>
                <c:pt idx="237">
                  <c:v>2.2899999999999998E-5</c:v>
                </c:pt>
                <c:pt idx="238">
                  <c:v>2.035E-5</c:v>
                </c:pt>
                <c:pt idx="239">
                  <c:v>2.2524999999999999E-5</c:v>
                </c:pt>
                <c:pt idx="240">
                  <c:v>2.1224999999999998E-5</c:v>
                </c:pt>
                <c:pt idx="241">
                  <c:v>2.8774999999999998E-5</c:v>
                </c:pt>
                <c:pt idx="242">
                  <c:v>2.1774999999999997E-5</c:v>
                </c:pt>
                <c:pt idx="243">
                  <c:v>2.0874999999999999E-5</c:v>
                </c:pt>
                <c:pt idx="244">
                  <c:v>1.6099999999999998E-5</c:v>
                </c:pt>
                <c:pt idx="245">
                  <c:v>1.9925E-5</c:v>
                </c:pt>
                <c:pt idx="246">
                  <c:v>2.0874999999999999E-5</c:v>
                </c:pt>
                <c:pt idx="247">
                  <c:v>1.6725E-5</c:v>
                </c:pt>
                <c:pt idx="248">
                  <c:v>2.1224999999999998E-5</c:v>
                </c:pt>
                <c:pt idx="249">
                  <c:v>1.88E-5</c:v>
                </c:pt>
                <c:pt idx="250">
                  <c:v>1.4924999999999999E-5</c:v>
                </c:pt>
                <c:pt idx="251">
                  <c:v>2.8899999999999998E-5</c:v>
                </c:pt>
                <c:pt idx="252">
                  <c:v>1.6374999999999998E-5</c:v>
                </c:pt>
                <c:pt idx="253">
                  <c:v>2.1099999999999998E-5</c:v>
                </c:pt>
                <c:pt idx="254">
                  <c:v>2.1124999999999998E-5</c:v>
                </c:pt>
                <c:pt idx="255">
                  <c:v>3.0774999999999996E-5</c:v>
                </c:pt>
                <c:pt idx="256">
                  <c:v>2.1725E-5</c:v>
                </c:pt>
                <c:pt idx="257">
                  <c:v>2.1499999999999997E-5</c:v>
                </c:pt>
                <c:pt idx="258">
                  <c:v>3.3725E-5</c:v>
                </c:pt>
                <c:pt idx="259">
                  <c:v>1.9624999999999999E-5</c:v>
                </c:pt>
                <c:pt idx="260">
                  <c:v>1.6224999999999998E-5</c:v>
                </c:pt>
                <c:pt idx="261">
                  <c:v>2.5949999999999997E-5</c:v>
                </c:pt>
                <c:pt idx="262">
                  <c:v>2.0475E-5</c:v>
                </c:pt>
                <c:pt idx="263">
                  <c:v>1.6899999999999997E-5</c:v>
                </c:pt>
                <c:pt idx="264">
                  <c:v>3.1999999999999999E-5</c:v>
                </c:pt>
                <c:pt idx="265">
                  <c:v>2.2524999999999999E-5</c:v>
                </c:pt>
                <c:pt idx="266">
                  <c:v>2.5799999999999997E-5</c:v>
                </c:pt>
                <c:pt idx="267">
                  <c:v>1.5824999999999998E-5</c:v>
                </c:pt>
                <c:pt idx="268">
                  <c:v>2.7799999999999998E-5</c:v>
                </c:pt>
                <c:pt idx="269">
                  <c:v>2.4749999999999999E-5</c:v>
                </c:pt>
                <c:pt idx="270">
                  <c:v>1.8099999999999999E-5</c:v>
                </c:pt>
                <c:pt idx="271">
                  <c:v>3.1449999999999999E-5</c:v>
                </c:pt>
                <c:pt idx="272">
                  <c:v>2.3574999999999997E-5</c:v>
                </c:pt>
                <c:pt idx="273">
                  <c:v>1.9524999999999997E-5</c:v>
                </c:pt>
                <c:pt idx="274">
                  <c:v>2.1074999999999997E-5</c:v>
                </c:pt>
                <c:pt idx="275">
                  <c:v>3.3399999999999999E-5</c:v>
                </c:pt>
                <c:pt idx="276">
                  <c:v>2.1424999999999999E-5</c:v>
                </c:pt>
                <c:pt idx="277">
                  <c:v>2.0424999999999998E-5</c:v>
                </c:pt>
                <c:pt idx="278">
                  <c:v>2.7224999999999998E-5</c:v>
                </c:pt>
                <c:pt idx="279">
                  <c:v>1.0475000000000001E-5</c:v>
                </c:pt>
                <c:pt idx="280">
                  <c:v>2.1249999999999998E-5</c:v>
                </c:pt>
                <c:pt idx="281">
                  <c:v>2.2349999999999998E-5</c:v>
                </c:pt>
                <c:pt idx="282">
                  <c:v>1.5624999999999997E-5</c:v>
                </c:pt>
                <c:pt idx="283">
                  <c:v>2.2624999999999998E-5</c:v>
                </c:pt>
                <c:pt idx="284">
                  <c:v>3.8874999999999996E-5</c:v>
                </c:pt>
                <c:pt idx="285">
                  <c:v>2.4224999999999999E-5</c:v>
                </c:pt>
                <c:pt idx="286">
                  <c:v>2.495E-5</c:v>
                </c:pt>
                <c:pt idx="287">
                  <c:v>2.0324999999999999E-5</c:v>
                </c:pt>
                <c:pt idx="288">
                  <c:v>1.7099999999999999E-5</c:v>
                </c:pt>
                <c:pt idx="289">
                  <c:v>1.7174999999999997E-5</c:v>
                </c:pt>
                <c:pt idx="290">
                  <c:v>1.8074999999999999E-5</c:v>
                </c:pt>
                <c:pt idx="291">
                  <c:v>2.6974999999999998E-5</c:v>
                </c:pt>
                <c:pt idx="292">
                  <c:v>2.6024999999999999E-5</c:v>
                </c:pt>
                <c:pt idx="293">
                  <c:v>2.2025E-5</c:v>
                </c:pt>
                <c:pt idx="294">
                  <c:v>3.9749999999999997E-5</c:v>
                </c:pt>
                <c:pt idx="295">
                  <c:v>2.2874999999999997E-5</c:v>
                </c:pt>
                <c:pt idx="296">
                  <c:v>1.7449999999999997E-5</c:v>
                </c:pt>
                <c:pt idx="297">
                  <c:v>1.7499999999999998E-5</c:v>
                </c:pt>
                <c:pt idx="298">
                  <c:v>2.1574999999999999E-5</c:v>
                </c:pt>
                <c:pt idx="299">
                  <c:v>1.5724999999999999E-5</c:v>
                </c:pt>
                <c:pt idx="300">
                  <c:v>1.5699999999999999E-5</c:v>
                </c:pt>
                <c:pt idx="301">
                  <c:v>2.4549999999999997E-5</c:v>
                </c:pt>
                <c:pt idx="302">
                  <c:v>1.6799999999999998E-5</c:v>
                </c:pt>
                <c:pt idx="303">
                  <c:v>2.075E-5</c:v>
                </c:pt>
                <c:pt idx="304">
                  <c:v>2.2425E-5</c:v>
                </c:pt>
                <c:pt idx="305">
                  <c:v>1.6099999999999998E-5</c:v>
                </c:pt>
                <c:pt idx="306">
                  <c:v>1.4500000000000002E-5</c:v>
                </c:pt>
                <c:pt idx="307">
                  <c:v>2.0075E-5</c:v>
                </c:pt>
                <c:pt idx="308">
                  <c:v>1.7199999999999998E-5</c:v>
                </c:pt>
                <c:pt idx="309">
                  <c:v>3.2474999999999997E-5</c:v>
                </c:pt>
                <c:pt idx="310">
                  <c:v>1.6774999999999998E-5</c:v>
                </c:pt>
                <c:pt idx="311">
                  <c:v>1.755E-5</c:v>
                </c:pt>
                <c:pt idx="312">
                  <c:v>2.3799999999999999E-5</c:v>
                </c:pt>
                <c:pt idx="313">
                  <c:v>1.43E-5</c:v>
                </c:pt>
                <c:pt idx="314">
                  <c:v>1.8849999999999997E-5</c:v>
                </c:pt>
                <c:pt idx="315">
                  <c:v>2.8249999999999999E-5</c:v>
                </c:pt>
                <c:pt idx="316">
                  <c:v>2.3E-5</c:v>
                </c:pt>
                <c:pt idx="317">
                  <c:v>1.6175E-5</c:v>
                </c:pt>
                <c:pt idx="318">
                  <c:v>2.1374999999999998E-5</c:v>
                </c:pt>
                <c:pt idx="319">
                  <c:v>2.1824999999999999E-5</c:v>
                </c:pt>
                <c:pt idx="320">
                  <c:v>2.0524999999999997E-5</c:v>
                </c:pt>
                <c:pt idx="321">
                  <c:v>1.7449999999999997E-5</c:v>
                </c:pt>
                <c:pt idx="322">
                  <c:v>2.1899999999999997E-5</c:v>
                </c:pt>
                <c:pt idx="323">
                  <c:v>3.4724999999999997E-5</c:v>
                </c:pt>
                <c:pt idx="324">
                  <c:v>2.0824999999999998E-5</c:v>
                </c:pt>
                <c:pt idx="325">
                  <c:v>1.8424999999999997E-5</c:v>
                </c:pt>
                <c:pt idx="326">
                  <c:v>1.8424999999999997E-5</c:v>
                </c:pt>
                <c:pt idx="327">
                  <c:v>1.6875E-5</c:v>
                </c:pt>
                <c:pt idx="328">
                  <c:v>1.9049999999999999E-5</c:v>
                </c:pt>
                <c:pt idx="329">
                  <c:v>2.1374999999999998E-5</c:v>
                </c:pt>
                <c:pt idx="330">
                  <c:v>2.9774999999999999E-5</c:v>
                </c:pt>
                <c:pt idx="331">
                  <c:v>2.1849999999999999E-5</c:v>
                </c:pt>
                <c:pt idx="332">
                  <c:v>1.7624999999999998E-5</c:v>
                </c:pt>
                <c:pt idx="333">
                  <c:v>2.7549999999999999E-5</c:v>
                </c:pt>
                <c:pt idx="334">
                  <c:v>2.2524999999999999E-5</c:v>
                </c:pt>
                <c:pt idx="335">
                  <c:v>2.3899999999999998E-5</c:v>
                </c:pt>
                <c:pt idx="336">
                  <c:v>2.4375E-5</c:v>
                </c:pt>
                <c:pt idx="337">
                  <c:v>2.4375E-5</c:v>
                </c:pt>
                <c:pt idx="338">
                  <c:v>1.7999999999999997E-5</c:v>
                </c:pt>
                <c:pt idx="339">
                  <c:v>2.6124999999999998E-5</c:v>
                </c:pt>
                <c:pt idx="340">
                  <c:v>1.8924999999999999E-5</c:v>
                </c:pt>
                <c:pt idx="341">
                  <c:v>2.3624999999999998E-5</c:v>
                </c:pt>
                <c:pt idx="342">
                  <c:v>1.5150000000000001E-5</c:v>
                </c:pt>
                <c:pt idx="343">
                  <c:v>1.5949999999999998E-5</c:v>
                </c:pt>
                <c:pt idx="344">
                  <c:v>2.1649999999999998E-5</c:v>
                </c:pt>
                <c:pt idx="345">
                  <c:v>2.2099999999999998E-5</c:v>
                </c:pt>
                <c:pt idx="346">
                  <c:v>2.5124999999999997E-5</c:v>
                </c:pt>
                <c:pt idx="347">
                  <c:v>2.0699999999999998E-5</c:v>
                </c:pt>
                <c:pt idx="348">
                  <c:v>2.1199999999999997E-5</c:v>
                </c:pt>
                <c:pt idx="349">
                  <c:v>1.7174999999999997E-5</c:v>
                </c:pt>
                <c:pt idx="350">
                  <c:v>2.075E-5</c:v>
                </c:pt>
                <c:pt idx="351">
                  <c:v>3.6599999999999995E-5</c:v>
                </c:pt>
                <c:pt idx="352">
                  <c:v>2.4049999999999998E-5</c:v>
                </c:pt>
                <c:pt idx="353">
                  <c:v>1.6575E-5</c:v>
                </c:pt>
                <c:pt idx="354">
                  <c:v>1.6374999999999998E-5</c:v>
                </c:pt>
                <c:pt idx="355">
                  <c:v>2.2074999999999998E-5</c:v>
                </c:pt>
                <c:pt idx="356">
                  <c:v>1.6575E-5</c:v>
                </c:pt>
                <c:pt idx="357">
                  <c:v>1.6474999999999997E-5</c:v>
                </c:pt>
                <c:pt idx="358">
                  <c:v>2.02E-5</c:v>
                </c:pt>
                <c:pt idx="359">
                  <c:v>2.9E-5</c:v>
                </c:pt>
                <c:pt idx="360">
                  <c:v>1.2E-5</c:v>
                </c:pt>
                <c:pt idx="361">
                  <c:v>2.1249999999999998E-5</c:v>
                </c:pt>
                <c:pt idx="362">
                  <c:v>1.4875000000000001E-5</c:v>
                </c:pt>
                <c:pt idx="363">
                  <c:v>2.5049999999999999E-5</c:v>
                </c:pt>
                <c:pt idx="364">
                  <c:v>1.5724999999999999E-5</c:v>
                </c:pt>
                <c:pt idx="365">
                  <c:v>2.565E-5</c:v>
                </c:pt>
                <c:pt idx="366">
                  <c:v>1.7099999999999999E-5</c:v>
                </c:pt>
                <c:pt idx="367">
                  <c:v>1.6474999999999997E-5</c:v>
                </c:pt>
                <c:pt idx="368">
                  <c:v>1.4249999999999999E-5</c:v>
                </c:pt>
                <c:pt idx="369">
                  <c:v>1.6424999999999999E-5</c:v>
                </c:pt>
                <c:pt idx="370">
                  <c:v>1.3425000000000001E-5</c:v>
                </c:pt>
                <c:pt idx="371">
                  <c:v>1.9925E-5</c:v>
                </c:pt>
                <c:pt idx="372">
                  <c:v>1.9699999999999998E-5</c:v>
                </c:pt>
                <c:pt idx="373">
                  <c:v>2.1124999999999998E-5</c:v>
                </c:pt>
                <c:pt idx="374">
                  <c:v>2.3E-5</c:v>
                </c:pt>
                <c:pt idx="375">
                  <c:v>2.9099999999999999E-5</c:v>
                </c:pt>
                <c:pt idx="376">
                  <c:v>2.495E-5</c:v>
                </c:pt>
                <c:pt idx="377">
                  <c:v>1.5824999999999998E-5</c:v>
                </c:pt>
                <c:pt idx="378">
                  <c:v>3.4925000000000002E-5</c:v>
                </c:pt>
                <c:pt idx="379">
                  <c:v>2.2425E-5</c:v>
                </c:pt>
                <c:pt idx="380">
                  <c:v>1.9225E-5</c:v>
                </c:pt>
                <c:pt idx="381">
                  <c:v>2.5399999999999997E-5</c:v>
                </c:pt>
                <c:pt idx="382">
                  <c:v>1.5799999999999998E-5</c:v>
                </c:pt>
                <c:pt idx="383">
                  <c:v>1.9249999999999997E-5</c:v>
                </c:pt>
                <c:pt idx="384">
                  <c:v>1.6799999999999998E-5</c:v>
                </c:pt>
                <c:pt idx="385">
                  <c:v>1.3900000000000001E-5</c:v>
                </c:pt>
                <c:pt idx="386">
                  <c:v>2.3125E-5</c:v>
                </c:pt>
                <c:pt idx="387">
                  <c:v>3.3124999999999999E-5</c:v>
                </c:pt>
                <c:pt idx="388">
                  <c:v>2.4924999999999999E-5</c:v>
                </c:pt>
                <c:pt idx="389">
                  <c:v>1.6175E-5</c:v>
                </c:pt>
                <c:pt idx="390">
                  <c:v>1.9424999999999998E-5</c:v>
                </c:pt>
                <c:pt idx="391">
                  <c:v>1.7724999999999997E-5</c:v>
                </c:pt>
                <c:pt idx="392">
                  <c:v>2.1099999999999998E-5</c:v>
                </c:pt>
                <c:pt idx="393">
                  <c:v>1.56E-5</c:v>
                </c:pt>
                <c:pt idx="394">
                  <c:v>1.34E-5</c:v>
                </c:pt>
                <c:pt idx="395">
                  <c:v>1.2875E-5</c:v>
                </c:pt>
                <c:pt idx="396">
                  <c:v>1.7599999999999998E-5</c:v>
                </c:pt>
                <c:pt idx="397">
                  <c:v>1.7874999999999997E-5</c:v>
                </c:pt>
                <c:pt idx="398">
                  <c:v>1.4175000000000001E-5</c:v>
                </c:pt>
                <c:pt idx="399">
                  <c:v>1.0000000000000001E-5</c:v>
                </c:pt>
                <c:pt idx="400">
                  <c:v>1.33E-5</c:v>
                </c:pt>
                <c:pt idx="401">
                  <c:v>1.3900000000000001E-5</c:v>
                </c:pt>
                <c:pt idx="402">
                  <c:v>1.3350000000000001E-5</c:v>
                </c:pt>
                <c:pt idx="403">
                  <c:v>1.9049999999999999E-5</c:v>
                </c:pt>
                <c:pt idx="404">
                  <c:v>1.065E-5</c:v>
                </c:pt>
                <c:pt idx="405">
                  <c:v>1.3475000000000001E-5</c:v>
                </c:pt>
                <c:pt idx="406">
                  <c:v>1.1425E-5</c:v>
                </c:pt>
                <c:pt idx="407">
                  <c:v>1.6599999999999997E-5</c:v>
                </c:pt>
                <c:pt idx="408">
                  <c:v>7.3500000000000008E-6</c:v>
                </c:pt>
                <c:pt idx="409">
                  <c:v>1.2125E-5</c:v>
                </c:pt>
                <c:pt idx="410">
                  <c:v>8.0500000000000009E-6</c:v>
                </c:pt>
                <c:pt idx="411">
                  <c:v>8.9749999999999996E-6</c:v>
                </c:pt>
                <c:pt idx="412">
                  <c:v>6.1500000000000004E-6</c:v>
                </c:pt>
                <c:pt idx="413">
                  <c:v>9.6250000000000002E-6</c:v>
                </c:pt>
                <c:pt idx="414">
                  <c:v>8.6500000000000002E-6</c:v>
                </c:pt>
                <c:pt idx="415">
                  <c:v>7.9999999999999996E-6</c:v>
                </c:pt>
                <c:pt idx="416">
                  <c:v>5.4250000000000006E-6</c:v>
                </c:pt>
                <c:pt idx="417">
                  <c:v>6.1750000000000002E-6</c:v>
                </c:pt>
                <c:pt idx="418">
                  <c:v>9.7000000000000003E-6</c:v>
                </c:pt>
                <c:pt idx="419">
                  <c:v>9.7499999999999998E-6</c:v>
                </c:pt>
                <c:pt idx="420">
                  <c:v>6.9250000000000006E-6</c:v>
                </c:pt>
                <c:pt idx="421">
                  <c:v>4.8250000000000004E-6</c:v>
                </c:pt>
                <c:pt idx="422">
                  <c:v>5.7250000000000002E-6</c:v>
                </c:pt>
                <c:pt idx="423">
                  <c:v>5.4E-6</c:v>
                </c:pt>
                <c:pt idx="424">
                  <c:v>7.1749999999999999E-6</c:v>
                </c:pt>
                <c:pt idx="425">
                  <c:v>6.5000000000000004E-6</c:v>
                </c:pt>
                <c:pt idx="426">
                  <c:v>6.1750000000000002E-6</c:v>
                </c:pt>
                <c:pt idx="427">
                  <c:v>4.9000000000000005E-6</c:v>
                </c:pt>
                <c:pt idx="428">
                  <c:v>5.9500000000000006E-6</c:v>
                </c:pt>
                <c:pt idx="429">
                  <c:v>4.1749999999999998E-6</c:v>
                </c:pt>
                <c:pt idx="430">
                  <c:v>4.3000000000000003E-6</c:v>
                </c:pt>
                <c:pt idx="431">
                  <c:v>4.1250000000000003E-6</c:v>
                </c:pt>
                <c:pt idx="432">
                  <c:v>4.3000000000000003E-6</c:v>
                </c:pt>
                <c:pt idx="433">
                  <c:v>3.5000000000000004E-6</c:v>
                </c:pt>
                <c:pt idx="434">
                  <c:v>4.0749999999999999E-6</c:v>
                </c:pt>
                <c:pt idx="435">
                  <c:v>5.5250000000000005E-6</c:v>
                </c:pt>
                <c:pt idx="436">
                  <c:v>2.4999999999999998E-6</c:v>
                </c:pt>
                <c:pt idx="437">
                  <c:v>2.3500000000000004E-6</c:v>
                </c:pt>
                <c:pt idx="438">
                  <c:v>2.9500000000000006E-6</c:v>
                </c:pt>
                <c:pt idx="439">
                  <c:v>2.3750000000000001E-6</c:v>
                </c:pt>
                <c:pt idx="440">
                  <c:v>2.8499999999999998E-6</c:v>
                </c:pt>
                <c:pt idx="441">
                  <c:v>2.9249999999999999E-6</c:v>
                </c:pt>
                <c:pt idx="442">
                  <c:v>2.0749999999999996E-6</c:v>
                </c:pt>
                <c:pt idx="443">
                  <c:v>1.6749999999999998E-6</c:v>
                </c:pt>
                <c:pt idx="444">
                  <c:v>1.7750000000000002E-6</c:v>
                </c:pt>
                <c:pt idx="445">
                  <c:v>2.2000000000000001E-6</c:v>
                </c:pt>
                <c:pt idx="446">
                  <c:v>1.6000000000000001E-6</c:v>
                </c:pt>
                <c:pt idx="447">
                  <c:v>1.6249999999999999E-6</c:v>
                </c:pt>
                <c:pt idx="448">
                  <c:v>1.3E-6</c:v>
                </c:pt>
                <c:pt idx="449">
                  <c:v>1.4750000000000001E-6</c:v>
                </c:pt>
                <c:pt idx="450">
                  <c:v>2.1000000000000002E-6</c:v>
                </c:pt>
                <c:pt idx="451">
                  <c:v>1.7750000000000002E-6</c:v>
                </c:pt>
                <c:pt idx="452">
                  <c:v>1.4499999999999999E-6</c:v>
                </c:pt>
                <c:pt idx="453">
                  <c:v>1.75E-6</c:v>
                </c:pt>
                <c:pt idx="454">
                  <c:v>1.9000000000000002E-6</c:v>
                </c:pt>
                <c:pt idx="455">
                  <c:v>1.3999999999999999E-6</c:v>
                </c:pt>
                <c:pt idx="456">
                  <c:v>1.3750000000000002E-6</c:v>
                </c:pt>
                <c:pt idx="457">
                  <c:v>1.175E-6</c:v>
                </c:pt>
                <c:pt idx="458">
                  <c:v>1.4499999999999999E-6</c:v>
                </c:pt>
                <c:pt idx="459">
                  <c:v>1.7250000000000002E-6</c:v>
                </c:pt>
                <c:pt idx="460">
                  <c:v>1.3250000000000002E-6</c:v>
                </c:pt>
                <c:pt idx="461">
                  <c:v>1.7E-6</c:v>
                </c:pt>
                <c:pt idx="462">
                  <c:v>1.7E-6</c:v>
                </c:pt>
                <c:pt idx="463">
                  <c:v>1.6500000000000001E-6</c:v>
                </c:pt>
                <c:pt idx="464">
                  <c:v>1.575E-6</c:v>
                </c:pt>
                <c:pt idx="465">
                  <c:v>1.6749999999999998E-6</c:v>
                </c:pt>
                <c:pt idx="466">
                  <c:v>1.6749999999999998E-6</c:v>
                </c:pt>
                <c:pt idx="467">
                  <c:v>1.875E-6</c:v>
                </c:pt>
                <c:pt idx="468">
                  <c:v>1.9749999999999997E-6</c:v>
                </c:pt>
                <c:pt idx="469">
                  <c:v>1.4499999999999999E-6</c:v>
                </c:pt>
                <c:pt idx="470">
                  <c:v>2.1750000000000004E-6</c:v>
                </c:pt>
                <c:pt idx="471">
                  <c:v>1.9000000000000002E-6</c:v>
                </c:pt>
                <c:pt idx="472">
                  <c:v>1.1500000000000002E-6</c:v>
                </c:pt>
                <c:pt idx="473">
                  <c:v>1.2500000000000001E-6</c:v>
                </c:pt>
                <c:pt idx="474">
                  <c:v>1.7250000000000002E-6</c:v>
                </c:pt>
                <c:pt idx="475">
                  <c:v>1.4250000000000001E-6</c:v>
                </c:pt>
                <c:pt idx="476">
                  <c:v>1.525E-6</c:v>
                </c:pt>
                <c:pt idx="477">
                  <c:v>1.9250000000000002E-6</c:v>
                </c:pt>
                <c:pt idx="478">
                  <c:v>1.525E-6</c:v>
                </c:pt>
                <c:pt idx="479">
                  <c:v>2.0749999999999996E-6</c:v>
                </c:pt>
                <c:pt idx="480">
                  <c:v>1.7250000000000002E-6</c:v>
                </c:pt>
                <c:pt idx="481">
                  <c:v>1.7E-6</c:v>
                </c:pt>
                <c:pt idx="482">
                  <c:v>1.3999999999999999E-6</c:v>
                </c:pt>
                <c:pt idx="483">
                  <c:v>1.5500000000000002E-6</c:v>
                </c:pt>
                <c:pt idx="484">
                  <c:v>2.2750000000000002E-6</c:v>
                </c:pt>
                <c:pt idx="485">
                  <c:v>1.4250000000000001E-6</c:v>
                </c:pt>
                <c:pt idx="486">
                  <c:v>1.9000000000000002E-6</c:v>
                </c:pt>
                <c:pt idx="487">
                  <c:v>1.4499999999999999E-6</c:v>
                </c:pt>
                <c:pt idx="488">
                  <c:v>1.3999999999999999E-6</c:v>
                </c:pt>
                <c:pt idx="489">
                  <c:v>1.6500000000000001E-6</c:v>
                </c:pt>
                <c:pt idx="490">
                  <c:v>1.7999999999999999E-6</c:v>
                </c:pt>
                <c:pt idx="491">
                  <c:v>1.7999999999999999E-6</c:v>
                </c:pt>
                <c:pt idx="492">
                  <c:v>1.6000000000000001E-6</c:v>
                </c:pt>
                <c:pt idx="493">
                  <c:v>1.3750000000000002E-6</c:v>
                </c:pt>
                <c:pt idx="494">
                  <c:v>1.35E-6</c:v>
                </c:pt>
                <c:pt idx="495">
                  <c:v>1.875E-6</c:v>
                </c:pt>
                <c:pt idx="496">
                  <c:v>2.1499999999999997E-6</c:v>
                </c:pt>
                <c:pt idx="497">
                  <c:v>1.3999999999999999E-6</c:v>
                </c:pt>
                <c:pt idx="498">
                  <c:v>1.6000000000000001E-6</c:v>
                </c:pt>
                <c:pt idx="499">
                  <c:v>1.4499999999999999E-6</c:v>
                </c:pt>
                <c:pt idx="500">
                  <c:v>1.4250000000000001E-6</c:v>
                </c:pt>
                <c:pt idx="501">
                  <c:v>1.525E-6</c:v>
                </c:pt>
                <c:pt idx="502">
                  <c:v>1.8250000000000001E-6</c:v>
                </c:pt>
                <c:pt idx="503">
                  <c:v>1.5500000000000002E-6</c:v>
                </c:pt>
                <c:pt idx="504">
                  <c:v>1.2249999999999999E-6</c:v>
                </c:pt>
                <c:pt idx="505">
                  <c:v>1.3250000000000002E-6</c:v>
                </c:pt>
                <c:pt idx="506">
                  <c:v>1.5500000000000002E-6</c:v>
                </c:pt>
                <c:pt idx="507">
                  <c:v>1.9749999999999997E-6</c:v>
                </c:pt>
                <c:pt idx="508">
                  <c:v>1.875E-6</c:v>
                </c:pt>
                <c:pt idx="509">
                  <c:v>1.6749999999999998E-6</c:v>
                </c:pt>
                <c:pt idx="510">
                  <c:v>1.3750000000000002E-6</c:v>
                </c:pt>
                <c:pt idx="511">
                  <c:v>3.0750000000000002E-6</c:v>
                </c:pt>
                <c:pt idx="512">
                  <c:v>1.8499999999999999E-6</c:v>
                </c:pt>
                <c:pt idx="513">
                  <c:v>1.6000000000000001E-6</c:v>
                </c:pt>
                <c:pt idx="514">
                  <c:v>1.6249999999999999E-6</c:v>
                </c:pt>
                <c:pt idx="515">
                  <c:v>1.6000000000000001E-6</c:v>
                </c:pt>
                <c:pt idx="516">
                  <c:v>1.6249999999999999E-6</c:v>
                </c:pt>
                <c:pt idx="517">
                  <c:v>1.4499999999999999E-6</c:v>
                </c:pt>
                <c:pt idx="518">
                  <c:v>1.3999999999999999E-6</c:v>
                </c:pt>
                <c:pt idx="519">
                  <c:v>1.4250000000000001E-6</c:v>
                </c:pt>
                <c:pt idx="520">
                  <c:v>1.4250000000000001E-6</c:v>
                </c:pt>
                <c:pt idx="521">
                  <c:v>1.7E-6</c:v>
                </c:pt>
                <c:pt idx="522">
                  <c:v>1.3750000000000002E-6</c:v>
                </c:pt>
                <c:pt idx="523">
                  <c:v>1.7250000000000002E-6</c:v>
                </c:pt>
                <c:pt idx="524">
                  <c:v>1.2749999999999999E-6</c:v>
                </c:pt>
                <c:pt idx="525">
                  <c:v>1.6749999999999998E-6</c:v>
                </c:pt>
                <c:pt idx="526">
                  <c:v>1.7E-6</c:v>
                </c:pt>
                <c:pt idx="527">
                  <c:v>2.0000000000000003E-6</c:v>
                </c:pt>
                <c:pt idx="528">
                  <c:v>1.8250000000000001E-6</c:v>
                </c:pt>
                <c:pt idx="529">
                  <c:v>1.2000000000000002E-6</c:v>
                </c:pt>
                <c:pt idx="530">
                  <c:v>2.3999999999999999E-6</c:v>
                </c:pt>
                <c:pt idx="531">
                  <c:v>1.4999999999999998E-6</c:v>
                </c:pt>
                <c:pt idx="532">
                  <c:v>1.4499999999999999E-6</c:v>
                </c:pt>
                <c:pt idx="533">
                  <c:v>1.2500000000000001E-6</c:v>
                </c:pt>
                <c:pt idx="534">
                  <c:v>1.7750000000000002E-6</c:v>
                </c:pt>
                <c:pt idx="535">
                  <c:v>1.4250000000000001E-6</c:v>
                </c:pt>
                <c:pt idx="536">
                  <c:v>1.4750000000000001E-6</c:v>
                </c:pt>
                <c:pt idx="537">
                  <c:v>1.575E-6</c:v>
                </c:pt>
                <c:pt idx="538">
                  <c:v>1.4499999999999999E-6</c:v>
                </c:pt>
                <c:pt idx="539">
                  <c:v>1.525E-6</c:v>
                </c:pt>
                <c:pt idx="540">
                  <c:v>1.4999999999999998E-6</c:v>
                </c:pt>
                <c:pt idx="541">
                  <c:v>1.4499999999999999E-6</c:v>
                </c:pt>
                <c:pt idx="542">
                  <c:v>1.5500000000000002E-6</c:v>
                </c:pt>
                <c:pt idx="543">
                  <c:v>1.4999999999999998E-6</c:v>
                </c:pt>
                <c:pt idx="544">
                  <c:v>1.4499999999999999E-6</c:v>
                </c:pt>
                <c:pt idx="545">
                  <c:v>1.6249999999999999E-6</c:v>
                </c:pt>
                <c:pt idx="546">
                  <c:v>1.875E-6</c:v>
                </c:pt>
                <c:pt idx="547">
                  <c:v>1.8499999999999999E-6</c:v>
                </c:pt>
                <c:pt idx="548">
                  <c:v>1.4499999999999999E-6</c:v>
                </c:pt>
                <c:pt idx="549">
                  <c:v>1.4999999999999998E-6</c:v>
                </c:pt>
                <c:pt idx="550">
                  <c:v>1.5500000000000002E-6</c:v>
                </c:pt>
                <c:pt idx="551">
                  <c:v>1.3250000000000002E-6</c:v>
                </c:pt>
                <c:pt idx="552">
                  <c:v>1.7250000000000002E-6</c:v>
                </c:pt>
                <c:pt idx="553">
                  <c:v>1.3750000000000002E-6</c:v>
                </c:pt>
                <c:pt idx="554">
                  <c:v>1.4250000000000001E-6</c:v>
                </c:pt>
                <c:pt idx="555">
                  <c:v>1.6249999999999999E-6</c:v>
                </c:pt>
                <c:pt idx="556">
                  <c:v>1.6249999999999999E-6</c:v>
                </c:pt>
                <c:pt idx="557">
                  <c:v>1.7E-6</c:v>
                </c:pt>
                <c:pt idx="558">
                  <c:v>2.0499999999999999E-6</c:v>
                </c:pt>
                <c:pt idx="559">
                  <c:v>2.0250000000000001E-6</c:v>
                </c:pt>
                <c:pt idx="560">
                  <c:v>1.4499999999999999E-6</c:v>
                </c:pt>
                <c:pt idx="561">
                  <c:v>1.3999999999999999E-6</c:v>
                </c:pt>
                <c:pt idx="562">
                  <c:v>1.5500000000000002E-6</c:v>
                </c:pt>
                <c:pt idx="563">
                  <c:v>1.75E-6</c:v>
                </c:pt>
                <c:pt idx="564">
                  <c:v>1.4750000000000001E-6</c:v>
                </c:pt>
                <c:pt idx="565">
                  <c:v>1.6749999999999998E-6</c:v>
                </c:pt>
                <c:pt idx="566">
                  <c:v>1.3750000000000002E-6</c:v>
                </c:pt>
                <c:pt idx="567">
                  <c:v>1.6000000000000001E-6</c:v>
                </c:pt>
                <c:pt idx="568">
                  <c:v>1.3250000000000002E-6</c:v>
                </c:pt>
                <c:pt idx="569">
                  <c:v>1.4499999999999999E-6</c:v>
                </c:pt>
                <c:pt idx="570">
                  <c:v>1.875E-6</c:v>
                </c:pt>
                <c:pt idx="571">
                  <c:v>1.3999999999999999E-6</c:v>
                </c:pt>
                <c:pt idx="572">
                  <c:v>1.2249999999999999E-6</c:v>
                </c:pt>
                <c:pt idx="573">
                  <c:v>1.575E-6</c:v>
                </c:pt>
                <c:pt idx="574">
                  <c:v>2.2000000000000001E-6</c:v>
                </c:pt>
                <c:pt idx="575">
                  <c:v>1.7750000000000002E-6</c:v>
                </c:pt>
                <c:pt idx="576">
                  <c:v>2.2000000000000001E-6</c:v>
                </c:pt>
                <c:pt idx="577">
                  <c:v>1.4250000000000001E-6</c:v>
                </c:pt>
                <c:pt idx="578">
                  <c:v>1.75E-6</c:v>
                </c:pt>
                <c:pt idx="579">
                  <c:v>1.8499999999999999E-6</c:v>
                </c:pt>
                <c:pt idx="580">
                  <c:v>1.4499999999999999E-6</c:v>
                </c:pt>
                <c:pt idx="581">
                  <c:v>1.3999999999999999E-6</c:v>
                </c:pt>
                <c:pt idx="582">
                  <c:v>1.6000000000000001E-6</c:v>
                </c:pt>
                <c:pt idx="583">
                  <c:v>1.575E-6</c:v>
                </c:pt>
                <c:pt idx="584">
                  <c:v>1.7E-6</c:v>
                </c:pt>
                <c:pt idx="585">
                  <c:v>1.5500000000000002E-6</c:v>
                </c:pt>
                <c:pt idx="586">
                  <c:v>1.7E-6</c:v>
                </c:pt>
                <c:pt idx="587">
                  <c:v>1.875E-6</c:v>
                </c:pt>
                <c:pt idx="588">
                  <c:v>1.4750000000000001E-6</c:v>
                </c:pt>
                <c:pt idx="589">
                  <c:v>1.4999999999999998E-6</c:v>
                </c:pt>
                <c:pt idx="590">
                  <c:v>1.525E-6</c:v>
                </c:pt>
                <c:pt idx="591">
                  <c:v>1.2749999999999999E-6</c:v>
                </c:pt>
                <c:pt idx="592">
                  <c:v>1.4750000000000001E-6</c:v>
                </c:pt>
                <c:pt idx="593">
                  <c:v>1.3250000000000002E-6</c:v>
                </c:pt>
                <c:pt idx="594">
                  <c:v>1.4750000000000001E-6</c:v>
                </c:pt>
                <c:pt idx="595">
                  <c:v>1.35E-6</c:v>
                </c:pt>
                <c:pt idx="596">
                  <c:v>1.7750000000000002E-6</c:v>
                </c:pt>
                <c:pt idx="597">
                  <c:v>1.4999999999999998E-6</c:v>
                </c:pt>
                <c:pt idx="598">
                  <c:v>1.6749999999999998E-6</c:v>
                </c:pt>
                <c:pt idx="599">
                  <c:v>1.4999999999999998E-6</c:v>
                </c:pt>
                <c:pt idx="600">
                  <c:v>2.475E-6</c:v>
                </c:pt>
                <c:pt idx="601">
                  <c:v>1.6500000000000001E-6</c:v>
                </c:pt>
                <c:pt idx="602">
                  <c:v>1.95E-6</c:v>
                </c:pt>
                <c:pt idx="603">
                  <c:v>1.75E-6</c:v>
                </c:pt>
                <c:pt idx="604">
                  <c:v>1.8250000000000001E-6</c:v>
                </c:pt>
                <c:pt idx="605">
                  <c:v>1.7E-6</c:v>
                </c:pt>
                <c:pt idx="606">
                  <c:v>1.4499999999999999E-6</c:v>
                </c:pt>
                <c:pt idx="607">
                  <c:v>2.0499999999999999E-6</c:v>
                </c:pt>
                <c:pt idx="608">
                  <c:v>1.6500000000000001E-6</c:v>
                </c:pt>
                <c:pt idx="609">
                  <c:v>1.875E-6</c:v>
                </c:pt>
                <c:pt idx="610">
                  <c:v>2.3750000000000001E-6</c:v>
                </c:pt>
                <c:pt idx="611">
                  <c:v>1.5500000000000002E-6</c:v>
                </c:pt>
                <c:pt idx="612">
                  <c:v>1.6000000000000001E-6</c:v>
                </c:pt>
                <c:pt idx="613">
                  <c:v>1.7999999999999999E-6</c:v>
                </c:pt>
                <c:pt idx="614">
                  <c:v>1.7999999999999999E-6</c:v>
                </c:pt>
                <c:pt idx="615">
                  <c:v>1.3999999999999999E-6</c:v>
                </c:pt>
                <c:pt idx="616">
                  <c:v>1.2000000000000002E-6</c:v>
                </c:pt>
                <c:pt idx="617">
                  <c:v>1.6000000000000001E-6</c:v>
                </c:pt>
                <c:pt idx="618">
                  <c:v>1.2749999999999999E-6</c:v>
                </c:pt>
                <c:pt idx="619">
                  <c:v>1.6500000000000001E-6</c:v>
                </c:pt>
                <c:pt idx="620">
                  <c:v>2.2249999999999999E-6</c:v>
                </c:pt>
                <c:pt idx="621">
                  <c:v>1.4750000000000001E-6</c:v>
                </c:pt>
                <c:pt idx="622">
                  <c:v>1.7750000000000002E-6</c:v>
                </c:pt>
                <c:pt idx="623">
                  <c:v>2.1750000000000004E-6</c:v>
                </c:pt>
                <c:pt idx="624">
                  <c:v>1.4999999999999998E-6</c:v>
                </c:pt>
                <c:pt idx="625">
                  <c:v>1.4499999999999999E-6</c:v>
                </c:pt>
                <c:pt idx="626">
                  <c:v>1.575E-6</c:v>
                </c:pt>
                <c:pt idx="627">
                  <c:v>6.7717500000000002E-4</c:v>
                </c:pt>
                <c:pt idx="628">
                  <c:v>1.2850000000000001E-5</c:v>
                </c:pt>
                <c:pt idx="629">
                  <c:v>1.6749999999999998E-6</c:v>
                </c:pt>
                <c:pt idx="630">
                  <c:v>2.0499999999999999E-6</c:v>
                </c:pt>
                <c:pt idx="631">
                  <c:v>2.4869999999999997E-4</c:v>
                </c:pt>
                <c:pt idx="632">
                  <c:v>3.8922499999999999E-4</c:v>
                </c:pt>
                <c:pt idx="633">
                  <c:v>7.8961324999999999E-2</c:v>
                </c:pt>
                <c:pt idx="634">
                  <c:v>1.1126088250000001</c:v>
                </c:pt>
                <c:pt idx="635">
                  <c:v>4.014018825</c:v>
                </c:pt>
                <c:pt idx="636">
                  <c:v>2.7830388250000002</c:v>
                </c:pt>
                <c:pt idx="637">
                  <c:v>5.4441088249999998</c:v>
                </c:pt>
                <c:pt idx="638">
                  <c:v>10.560998825</c:v>
                </c:pt>
                <c:pt idx="639">
                  <c:v>9.4732088250000004</c:v>
                </c:pt>
                <c:pt idx="640">
                  <c:v>7.2761788249999997</c:v>
                </c:pt>
                <c:pt idx="641">
                  <c:v>5.6236288249999999</c:v>
                </c:pt>
                <c:pt idx="642">
                  <c:v>18.549698825</c:v>
                </c:pt>
                <c:pt idx="643">
                  <c:v>92.688798825000006</c:v>
                </c:pt>
                <c:pt idx="644">
                  <c:v>31.921698825</c:v>
                </c:pt>
                <c:pt idx="645">
                  <c:v>12.204098825000001</c:v>
                </c:pt>
                <c:pt idx="646">
                  <c:v>25.284198824999997</c:v>
                </c:pt>
                <c:pt idx="647">
                  <c:v>10.599398825</c:v>
                </c:pt>
                <c:pt idx="648">
                  <c:v>66.360098825000009</c:v>
                </c:pt>
                <c:pt idx="649">
                  <c:v>71.559598825000009</c:v>
                </c:pt>
                <c:pt idx="650">
                  <c:v>54.480898824999997</c:v>
                </c:pt>
                <c:pt idx="651">
                  <c:v>1.885568825</c:v>
                </c:pt>
                <c:pt idx="652">
                  <c:v>25.209598824999997</c:v>
                </c:pt>
                <c:pt idx="653">
                  <c:v>2.5456288250000001</c:v>
                </c:pt>
                <c:pt idx="654">
                  <c:v>26.737998824999998</c:v>
                </c:pt>
                <c:pt idx="655">
                  <c:v>21.823298824999998</c:v>
                </c:pt>
                <c:pt idx="656">
                  <c:v>7.800898825</c:v>
                </c:pt>
                <c:pt idx="657">
                  <c:v>47.508598825</c:v>
                </c:pt>
                <c:pt idx="658">
                  <c:v>8.7256288250000011</c:v>
                </c:pt>
                <c:pt idx="659">
                  <c:v>13.555698825</c:v>
                </c:pt>
                <c:pt idx="660">
                  <c:v>24.312698824999998</c:v>
                </c:pt>
                <c:pt idx="661">
                  <c:v>42.332198824999999</c:v>
                </c:pt>
                <c:pt idx="662">
                  <c:v>8.1745888250000007</c:v>
                </c:pt>
                <c:pt idx="663">
                  <c:v>26.969898824999998</c:v>
                </c:pt>
                <c:pt idx="664">
                  <c:v>4.4503988249999997</c:v>
                </c:pt>
                <c:pt idx="665">
                  <c:v>44.824798825000002</c:v>
                </c:pt>
                <c:pt idx="666">
                  <c:v>1.4612388250000001</c:v>
                </c:pt>
                <c:pt idx="667">
                  <c:v>7.0544988249999996</c:v>
                </c:pt>
                <c:pt idx="668">
                  <c:v>11.118398825</c:v>
                </c:pt>
                <c:pt idx="669">
                  <c:v>74.323898825000001</c:v>
                </c:pt>
                <c:pt idx="670">
                  <c:v>16.940998824999998</c:v>
                </c:pt>
                <c:pt idx="671">
                  <c:v>3.3085988250000002</c:v>
                </c:pt>
                <c:pt idx="672">
                  <c:v>69.231498825000003</c:v>
                </c:pt>
                <c:pt idx="673">
                  <c:v>14.483898825000001</c:v>
                </c:pt>
                <c:pt idx="674">
                  <c:v>31.432198825</c:v>
                </c:pt>
                <c:pt idx="675">
                  <c:v>50.854098825000001</c:v>
                </c:pt>
                <c:pt idx="676">
                  <c:v>65.706298825000005</c:v>
                </c:pt>
                <c:pt idx="677">
                  <c:v>42.493998824999998</c:v>
                </c:pt>
                <c:pt idx="678">
                  <c:v>12.709698825</c:v>
                </c:pt>
                <c:pt idx="679">
                  <c:v>6.520798825</c:v>
                </c:pt>
                <c:pt idx="680">
                  <c:v>1.6516888250000001</c:v>
                </c:pt>
                <c:pt idx="681">
                  <c:v>6.8762488249999993</c:v>
                </c:pt>
                <c:pt idx="682">
                  <c:v>2.1208088250000001</c:v>
                </c:pt>
                <c:pt idx="683">
                  <c:v>2.6791088250000001</c:v>
                </c:pt>
                <c:pt idx="684">
                  <c:v>6.0846888249999997</c:v>
                </c:pt>
                <c:pt idx="685">
                  <c:v>10.164598825000001</c:v>
                </c:pt>
                <c:pt idx="686">
                  <c:v>3.0404999999999999E-4</c:v>
                </c:pt>
                <c:pt idx="687">
                  <c:v>5.2230000000000006E-4</c:v>
                </c:pt>
                <c:pt idx="688">
                  <c:v>2.0499999999999999E-6</c:v>
                </c:pt>
                <c:pt idx="689">
                  <c:v>1.7250000000000002E-6</c:v>
                </c:pt>
                <c:pt idx="690">
                  <c:v>1.6749999999999998E-6</c:v>
                </c:pt>
                <c:pt idx="691">
                  <c:v>3.0629999999999996E-4</c:v>
                </c:pt>
                <c:pt idx="692">
                  <c:v>1.6474999999999997E-5</c:v>
                </c:pt>
                <c:pt idx="693">
                  <c:v>1.2249999999999999E-6</c:v>
                </c:pt>
                <c:pt idx="694">
                  <c:v>1.2749999999999999E-6</c:v>
                </c:pt>
                <c:pt idx="695">
                  <c:v>1.2249999999999999E-6</c:v>
                </c:pt>
                <c:pt idx="696">
                  <c:v>1.6000000000000001E-6</c:v>
                </c:pt>
                <c:pt idx="697">
                  <c:v>1.525E-6</c:v>
                </c:pt>
                <c:pt idx="698">
                  <c:v>1.2749999999999999E-6</c:v>
                </c:pt>
                <c:pt idx="699">
                  <c:v>1.3750000000000002E-6</c:v>
                </c:pt>
                <c:pt idx="700">
                  <c:v>1.3E-6</c:v>
                </c:pt>
                <c:pt idx="701">
                  <c:v>1.3250000000000002E-6</c:v>
                </c:pt>
                <c:pt idx="702">
                  <c:v>1.2249999999999999E-6</c:v>
                </c:pt>
                <c:pt idx="703">
                  <c:v>1.4499999999999999E-6</c:v>
                </c:pt>
                <c:pt idx="704">
                  <c:v>1.2500000000000001E-6</c:v>
                </c:pt>
                <c:pt idx="705">
                  <c:v>1.1500000000000002E-6</c:v>
                </c:pt>
                <c:pt idx="706">
                  <c:v>1.4250000000000001E-6</c:v>
                </c:pt>
                <c:pt idx="707">
                  <c:v>1.175E-6</c:v>
                </c:pt>
                <c:pt idx="708">
                  <c:v>1.2000000000000002E-6</c:v>
                </c:pt>
                <c:pt idx="709">
                  <c:v>1.1500000000000002E-6</c:v>
                </c:pt>
                <c:pt idx="710">
                  <c:v>1.2500000000000001E-6</c:v>
                </c:pt>
                <c:pt idx="711">
                  <c:v>1.2749999999999999E-6</c:v>
                </c:pt>
                <c:pt idx="712">
                  <c:v>1.175E-6</c:v>
                </c:pt>
                <c:pt idx="713">
                  <c:v>1.175E-6</c:v>
                </c:pt>
                <c:pt idx="714">
                  <c:v>1.175E-6</c:v>
                </c:pt>
                <c:pt idx="715">
                  <c:v>1.2749999999999999E-6</c:v>
                </c:pt>
                <c:pt idx="716">
                  <c:v>1.1500000000000002E-6</c:v>
                </c:pt>
                <c:pt idx="717">
                  <c:v>1.2000000000000002E-6</c:v>
                </c:pt>
                <c:pt idx="718">
                  <c:v>1.2500000000000001E-6</c:v>
                </c:pt>
                <c:pt idx="719">
                  <c:v>1.3E-6</c:v>
                </c:pt>
                <c:pt idx="720">
                  <c:v>1.1500000000000002E-6</c:v>
                </c:pt>
                <c:pt idx="721">
                  <c:v>1.0750000000000001E-6</c:v>
                </c:pt>
                <c:pt idx="722">
                  <c:v>1.3250000000000002E-6</c:v>
                </c:pt>
                <c:pt idx="723">
                  <c:v>1.125E-6</c:v>
                </c:pt>
                <c:pt idx="724">
                  <c:v>1.1500000000000002E-6</c:v>
                </c:pt>
                <c:pt idx="725">
                  <c:v>1.2000000000000002E-6</c:v>
                </c:pt>
                <c:pt idx="726">
                  <c:v>1.1500000000000002E-6</c:v>
                </c:pt>
                <c:pt idx="727">
                  <c:v>1.2000000000000002E-6</c:v>
                </c:pt>
                <c:pt idx="728">
                  <c:v>1.2000000000000002E-6</c:v>
                </c:pt>
                <c:pt idx="729">
                  <c:v>1.2749999999999999E-6</c:v>
                </c:pt>
                <c:pt idx="730">
                  <c:v>1.125E-6</c:v>
                </c:pt>
                <c:pt idx="731">
                  <c:v>1.0999999999999998E-6</c:v>
                </c:pt>
                <c:pt idx="732">
                  <c:v>1.0750000000000001E-6</c:v>
                </c:pt>
                <c:pt idx="733">
                  <c:v>1.1500000000000002E-6</c:v>
                </c:pt>
                <c:pt idx="734">
                  <c:v>1.0999999999999998E-6</c:v>
                </c:pt>
                <c:pt idx="735">
                  <c:v>1.0999999999999998E-6</c:v>
                </c:pt>
                <c:pt idx="736">
                  <c:v>1.0999999999999998E-6</c:v>
                </c:pt>
                <c:pt idx="737">
                  <c:v>1.1500000000000002E-6</c:v>
                </c:pt>
                <c:pt idx="738">
                  <c:v>1.2000000000000002E-6</c:v>
                </c:pt>
                <c:pt idx="739">
                  <c:v>1.0999999999999998E-6</c:v>
                </c:pt>
                <c:pt idx="740">
                  <c:v>1.125E-6</c:v>
                </c:pt>
                <c:pt idx="741">
                  <c:v>1.0999999999999998E-6</c:v>
                </c:pt>
                <c:pt idx="742">
                  <c:v>1.0250000000000001E-6</c:v>
                </c:pt>
                <c:pt idx="743">
                  <c:v>1.0750000000000001E-6</c:v>
                </c:pt>
                <c:pt idx="744">
                  <c:v>1.125E-6</c:v>
                </c:pt>
                <c:pt idx="745">
                  <c:v>1.0999999999999998E-6</c:v>
                </c:pt>
                <c:pt idx="746">
                  <c:v>1.0499999999999999E-6</c:v>
                </c:pt>
                <c:pt idx="747">
                  <c:v>1.0999999999999998E-6</c:v>
                </c:pt>
                <c:pt idx="748">
                  <c:v>1.125E-6</c:v>
                </c:pt>
                <c:pt idx="749">
                  <c:v>1.0999999999999998E-6</c:v>
                </c:pt>
                <c:pt idx="750">
                  <c:v>9.5000000000000001E-7</c:v>
                </c:pt>
                <c:pt idx="751">
                  <c:v>1.0999999999999998E-6</c:v>
                </c:pt>
                <c:pt idx="752">
                  <c:v>1.0499999999999999E-6</c:v>
                </c:pt>
                <c:pt idx="753">
                  <c:v>1.175E-6</c:v>
                </c:pt>
                <c:pt idx="754">
                  <c:v>1.0750000000000001E-6</c:v>
                </c:pt>
                <c:pt idx="755">
                  <c:v>1.2000000000000002E-6</c:v>
                </c:pt>
                <c:pt idx="756">
                  <c:v>9.7500000000000019E-7</c:v>
                </c:pt>
                <c:pt idx="757">
                  <c:v>1.0499999999999999E-6</c:v>
                </c:pt>
                <c:pt idx="758">
                  <c:v>9.7500000000000019E-7</c:v>
                </c:pt>
                <c:pt idx="759">
                  <c:v>9.9999999999999995E-7</c:v>
                </c:pt>
                <c:pt idx="760">
                  <c:v>9.9999999999999995E-7</c:v>
                </c:pt>
                <c:pt idx="761">
                  <c:v>1.175E-6</c:v>
                </c:pt>
                <c:pt idx="762">
                  <c:v>9.9999999999999995E-7</c:v>
                </c:pt>
                <c:pt idx="763">
                  <c:v>1.0499999999999999E-6</c:v>
                </c:pt>
                <c:pt idx="764">
                  <c:v>1.0250000000000001E-6</c:v>
                </c:pt>
                <c:pt idx="765">
                  <c:v>9.7500000000000019E-7</c:v>
                </c:pt>
                <c:pt idx="766">
                  <c:v>1.0250000000000001E-6</c:v>
                </c:pt>
                <c:pt idx="767">
                  <c:v>9.9999999999999995E-7</c:v>
                </c:pt>
                <c:pt idx="768">
                  <c:v>9.2499999999999983E-7</c:v>
                </c:pt>
                <c:pt idx="769">
                  <c:v>9.0000000000000007E-7</c:v>
                </c:pt>
                <c:pt idx="770">
                  <c:v>1.2249999999999999E-6</c:v>
                </c:pt>
                <c:pt idx="771">
                  <c:v>9.9999999999999995E-7</c:v>
                </c:pt>
                <c:pt idx="772">
                  <c:v>1.0999999999999998E-6</c:v>
                </c:pt>
                <c:pt idx="773">
                  <c:v>1.2500000000000001E-6</c:v>
                </c:pt>
                <c:pt idx="774">
                  <c:v>1.0250000000000001E-6</c:v>
                </c:pt>
                <c:pt idx="775">
                  <c:v>8.7499999999999988E-7</c:v>
                </c:pt>
                <c:pt idx="776">
                  <c:v>9.9999999999999995E-7</c:v>
                </c:pt>
                <c:pt idx="777">
                  <c:v>8.7499999999999988E-7</c:v>
                </c:pt>
                <c:pt idx="778">
                  <c:v>1.175E-6</c:v>
                </c:pt>
                <c:pt idx="779">
                  <c:v>8.7499999999999988E-7</c:v>
                </c:pt>
                <c:pt idx="780">
                  <c:v>1.0999999999999998E-6</c:v>
                </c:pt>
                <c:pt idx="781">
                  <c:v>9.0000000000000007E-7</c:v>
                </c:pt>
                <c:pt idx="782">
                  <c:v>9.9999999999999995E-7</c:v>
                </c:pt>
                <c:pt idx="783">
                  <c:v>8.7499999999999988E-7</c:v>
                </c:pt>
                <c:pt idx="784">
                  <c:v>8.7499999999999988E-7</c:v>
                </c:pt>
                <c:pt idx="785">
                  <c:v>8.7499999999999988E-7</c:v>
                </c:pt>
                <c:pt idx="786">
                  <c:v>9.9999999999999995E-7</c:v>
                </c:pt>
                <c:pt idx="787">
                  <c:v>8.2499999999999994E-7</c:v>
                </c:pt>
                <c:pt idx="788">
                  <c:v>1.0499999999999999E-6</c:v>
                </c:pt>
                <c:pt idx="789">
                  <c:v>8.2499999999999994E-7</c:v>
                </c:pt>
                <c:pt idx="790">
                  <c:v>1.175E-6</c:v>
                </c:pt>
                <c:pt idx="791">
                  <c:v>1.0499999999999999E-6</c:v>
                </c:pt>
                <c:pt idx="792">
                  <c:v>8.5000000000000012E-7</c:v>
                </c:pt>
                <c:pt idx="793">
                  <c:v>8.7499999999999988E-7</c:v>
                </c:pt>
                <c:pt idx="794">
                  <c:v>9.2499999999999983E-7</c:v>
                </c:pt>
                <c:pt idx="795">
                  <c:v>7.7499999999999999E-7</c:v>
                </c:pt>
                <c:pt idx="796">
                  <c:v>8.7499999999999988E-7</c:v>
                </c:pt>
                <c:pt idx="797">
                  <c:v>1.125E-6</c:v>
                </c:pt>
                <c:pt idx="798">
                  <c:v>7.0000000000000007E-7</c:v>
                </c:pt>
                <c:pt idx="799">
                  <c:v>7.2500000000000005E-7</c:v>
                </c:pt>
                <c:pt idx="800">
                  <c:v>1.0250000000000001E-6</c:v>
                </c:pt>
                <c:pt idx="801">
                  <c:v>8.2499999999999994E-7</c:v>
                </c:pt>
                <c:pt idx="802">
                  <c:v>1.2249999999999999E-6</c:v>
                </c:pt>
                <c:pt idx="803">
                  <c:v>8.7499999999999988E-7</c:v>
                </c:pt>
                <c:pt idx="804">
                  <c:v>8.2499999999999994E-7</c:v>
                </c:pt>
                <c:pt idx="805">
                  <c:v>9.5000000000000001E-7</c:v>
                </c:pt>
                <c:pt idx="806">
                  <c:v>8.2499999999999994E-7</c:v>
                </c:pt>
                <c:pt idx="807">
                  <c:v>8.5000000000000012E-7</c:v>
                </c:pt>
                <c:pt idx="808">
                  <c:v>6.750000000000001E-7</c:v>
                </c:pt>
                <c:pt idx="809">
                  <c:v>7.7499999999999999E-7</c:v>
                </c:pt>
                <c:pt idx="810">
                  <c:v>7.0000000000000007E-7</c:v>
                </c:pt>
                <c:pt idx="811">
                  <c:v>8.5000000000000012E-7</c:v>
                </c:pt>
                <c:pt idx="812">
                  <c:v>1.0750000000000001E-6</c:v>
                </c:pt>
                <c:pt idx="813">
                  <c:v>9.0000000000000007E-7</c:v>
                </c:pt>
                <c:pt idx="814">
                  <c:v>8.7499999999999988E-7</c:v>
                </c:pt>
                <c:pt idx="815">
                  <c:v>1.3E-6</c:v>
                </c:pt>
                <c:pt idx="816">
                  <c:v>8.5000000000000012E-7</c:v>
                </c:pt>
                <c:pt idx="817">
                  <c:v>1.0499999999999999E-6</c:v>
                </c:pt>
                <c:pt idx="818">
                  <c:v>7.7499999999999999E-7</c:v>
                </c:pt>
                <c:pt idx="819">
                  <c:v>1.0999999999999998E-6</c:v>
                </c:pt>
                <c:pt idx="820">
                  <c:v>8.0000000000000018E-7</c:v>
                </c:pt>
                <c:pt idx="821">
                  <c:v>8.2499999999999994E-7</c:v>
                </c:pt>
                <c:pt idx="822">
                  <c:v>9.2499999999999983E-7</c:v>
                </c:pt>
                <c:pt idx="823">
                  <c:v>7.7499999999999999E-7</c:v>
                </c:pt>
                <c:pt idx="824">
                  <c:v>7.7499999999999999E-7</c:v>
                </c:pt>
                <c:pt idx="825">
                  <c:v>8.0000000000000018E-7</c:v>
                </c:pt>
                <c:pt idx="826">
                  <c:v>7.7499999999999999E-7</c:v>
                </c:pt>
                <c:pt idx="827">
                  <c:v>9.9999999999999995E-7</c:v>
                </c:pt>
                <c:pt idx="828">
                  <c:v>7.5000000000000023E-7</c:v>
                </c:pt>
                <c:pt idx="829">
                  <c:v>9.5000000000000001E-7</c:v>
                </c:pt>
                <c:pt idx="830">
                  <c:v>1.0250000000000001E-6</c:v>
                </c:pt>
                <c:pt idx="831">
                  <c:v>7.2500000000000005E-7</c:v>
                </c:pt>
                <c:pt idx="832">
                  <c:v>8.5000000000000012E-7</c:v>
                </c:pt>
                <c:pt idx="833">
                  <c:v>9.2499999999999983E-7</c:v>
                </c:pt>
                <c:pt idx="834">
                  <c:v>7.5000000000000023E-7</c:v>
                </c:pt>
                <c:pt idx="835">
                  <c:v>1.0499999999999999E-6</c:v>
                </c:pt>
                <c:pt idx="836">
                  <c:v>9.0000000000000007E-7</c:v>
                </c:pt>
                <c:pt idx="837">
                  <c:v>9.5000000000000001E-7</c:v>
                </c:pt>
                <c:pt idx="838">
                  <c:v>7.7499999999999999E-7</c:v>
                </c:pt>
                <c:pt idx="839">
                  <c:v>1.0999999999999998E-6</c:v>
                </c:pt>
                <c:pt idx="840">
                  <c:v>9.2499999999999983E-7</c:v>
                </c:pt>
                <c:pt idx="841">
                  <c:v>8.2499999999999994E-7</c:v>
                </c:pt>
                <c:pt idx="842">
                  <c:v>8.0000000000000018E-7</c:v>
                </c:pt>
                <c:pt idx="843">
                  <c:v>8.0000000000000018E-7</c:v>
                </c:pt>
                <c:pt idx="844">
                  <c:v>1.2000000000000002E-6</c:v>
                </c:pt>
                <c:pt idx="845">
                  <c:v>1.175E-6</c:v>
                </c:pt>
                <c:pt idx="846">
                  <c:v>6.750000000000001E-7</c:v>
                </c:pt>
                <c:pt idx="847">
                  <c:v>8.0000000000000018E-7</c:v>
                </c:pt>
                <c:pt idx="848">
                  <c:v>9.5000000000000001E-7</c:v>
                </c:pt>
                <c:pt idx="849">
                  <c:v>1.3E-6</c:v>
                </c:pt>
                <c:pt idx="850">
                  <c:v>1.3250000000000002E-6</c:v>
                </c:pt>
                <c:pt idx="851">
                  <c:v>7.5000000000000023E-7</c:v>
                </c:pt>
                <c:pt idx="852">
                  <c:v>8.2499999999999994E-7</c:v>
                </c:pt>
                <c:pt idx="853">
                  <c:v>9.9999999999999995E-7</c:v>
                </c:pt>
                <c:pt idx="854">
                  <c:v>9.2499999999999983E-7</c:v>
                </c:pt>
                <c:pt idx="855">
                  <c:v>9.2499999999999983E-7</c:v>
                </c:pt>
                <c:pt idx="856">
                  <c:v>8.5000000000000012E-7</c:v>
                </c:pt>
                <c:pt idx="857">
                  <c:v>9.0000000000000007E-7</c:v>
                </c:pt>
                <c:pt idx="858">
                  <c:v>9.5000000000000001E-7</c:v>
                </c:pt>
                <c:pt idx="859">
                  <c:v>9.0000000000000007E-7</c:v>
                </c:pt>
                <c:pt idx="860">
                  <c:v>7.0000000000000007E-7</c:v>
                </c:pt>
                <c:pt idx="861">
                  <c:v>8.7499999999999988E-7</c:v>
                </c:pt>
                <c:pt idx="862">
                  <c:v>8.7499999999999988E-7</c:v>
                </c:pt>
                <c:pt idx="863">
                  <c:v>7.2500000000000005E-7</c:v>
                </c:pt>
                <c:pt idx="864">
                  <c:v>8.7499999999999988E-7</c:v>
                </c:pt>
                <c:pt idx="865">
                  <c:v>5.9999999999999997E-7</c:v>
                </c:pt>
                <c:pt idx="866">
                  <c:v>1.0750000000000001E-6</c:v>
                </c:pt>
                <c:pt idx="867">
                  <c:v>9.9999999999999995E-7</c:v>
                </c:pt>
                <c:pt idx="868">
                  <c:v>9.2499999999999983E-7</c:v>
                </c:pt>
                <c:pt idx="869">
                  <c:v>7.7499999999999999E-7</c:v>
                </c:pt>
                <c:pt idx="870">
                  <c:v>8.0000000000000018E-7</c:v>
                </c:pt>
                <c:pt idx="871">
                  <c:v>7.0000000000000007E-7</c:v>
                </c:pt>
                <c:pt idx="872">
                  <c:v>7.2500000000000005E-7</c:v>
                </c:pt>
                <c:pt idx="873">
                  <c:v>9.2499999999999983E-7</c:v>
                </c:pt>
                <c:pt idx="874">
                  <c:v>8.0000000000000018E-7</c:v>
                </c:pt>
                <c:pt idx="875">
                  <c:v>1.125E-6</c:v>
                </c:pt>
                <c:pt idx="876">
                  <c:v>9.5000000000000001E-7</c:v>
                </c:pt>
                <c:pt idx="877">
                  <c:v>9.0000000000000007E-7</c:v>
                </c:pt>
                <c:pt idx="878">
                  <c:v>9.0000000000000007E-7</c:v>
                </c:pt>
                <c:pt idx="879">
                  <c:v>9.0000000000000007E-7</c:v>
                </c:pt>
                <c:pt idx="880">
                  <c:v>9.5000000000000001E-7</c:v>
                </c:pt>
                <c:pt idx="881">
                  <c:v>8.2499999999999994E-7</c:v>
                </c:pt>
                <c:pt idx="882">
                  <c:v>9.9999999999999995E-7</c:v>
                </c:pt>
                <c:pt idx="883">
                  <c:v>7.5000000000000023E-7</c:v>
                </c:pt>
                <c:pt idx="884">
                  <c:v>8.0000000000000018E-7</c:v>
                </c:pt>
                <c:pt idx="885">
                  <c:v>1.0999999999999998E-6</c:v>
                </c:pt>
                <c:pt idx="886">
                  <c:v>7.0000000000000007E-7</c:v>
                </c:pt>
                <c:pt idx="887">
                  <c:v>8.2499999999999994E-7</c:v>
                </c:pt>
                <c:pt idx="888">
                  <c:v>9.2499999999999983E-7</c:v>
                </c:pt>
                <c:pt idx="889">
                  <c:v>7.2500000000000005E-7</c:v>
                </c:pt>
                <c:pt idx="890">
                  <c:v>7.7499999999999999E-7</c:v>
                </c:pt>
                <c:pt idx="891">
                  <c:v>9.0000000000000007E-7</c:v>
                </c:pt>
                <c:pt idx="892">
                  <c:v>7.7499999999999999E-7</c:v>
                </c:pt>
                <c:pt idx="893">
                  <c:v>9.5000000000000001E-7</c:v>
                </c:pt>
                <c:pt idx="894">
                  <c:v>8.5000000000000012E-7</c:v>
                </c:pt>
                <c:pt idx="895">
                  <c:v>9.9999999999999995E-7</c:v>
                </c:pt>
                <c:pt idx="896">
                  <c:v>7.2500000000000005E-7</c:v>
                </c:pt>
                <c:pt idx="897">
                  <c:v>8.2499999999999994E-7</c:v>
                </c:pt>
                <c:pt idx="898">
                  <c:v>9.0000000000000007E-7</c:v>
                </c:pt>
                <c:pt idx="899">
                  <c:v>8.0000000000000018E-7</c:v>
                </c:pt>
                <c:pt idx="900">
                  <c:v>8.7499999999999988E-7</c:v>
                </c:pt>
                <c:pt idx="901">
                  <c:v>8.7499999999999988E-7</c:v>
                </c:pt>
                <c:pt idx="902">
                  <c:v>8.0000000000000018E-7</c:v>
                </c:pt>
                <c:pt idx="903">
                  <c:v>1.1500000000000002E-6</c:v>
                </c:pt>
                <c:pt idx="904">
                  <c:v>1.0250000000000001E-6</c:v>
                </c:pt>
                <c:pt idx="905">
                  <c:v>8.7499999999999988E-7</c:v>
                </c:pt>
                <c:pt idx="906">
                  <c:v>6.2499999999999995E-7</c:v>
                </c:pt>
                <c:pt idx="907">
                  <c:v>8.5000000000000012E-7</c:v>
                </c:pt>
                <c:pt idx="908">
                  <c:v>6.2499999999999995E-7</c:v>
                </c:pt>
                <c:pt idx="909">
                  <c:v>8.5000000000000012E-7</c:v>
                </c:pt>
                <c:pt idx="910">
                  <c:v>8.0000000000000018E-7</c:v>
                </c:pt>
                <c:pt idx="911">
                  <c:v>9.0000000000000007E-7</c:v>
                </c:pt>
                <c:pt idx="912">
                  <c:v>9.5000000000000001E-7</c:v>
                </c:pt>
                <c:pt idx="913">
                  <c:v>1.1500000000000002E-6</c:v>
                </c:pt>
                <c:pt idx="914">
                  <c:v>8.2499999999999994E-7</c:v>
                </c:pt>
                <c:pt idx="915">
                  <c:v>6.750000000000001E-7</c:v>
                </c:pt>
                <c:pt idx="916">
                  <c:v>7.0000000000000007E-7</c:v>
                </c:pt>
                <c:pt idx="917">
                  <c:v>7.2500000000000005E-7</c:v>
                </c:pt>
                <c:pt idx="918">
                  <c:v>8.7499999999999988E-7</c:v>
                </c:pt>
                <c:pt idx="919">
                  <c:v>9.0000000000000007E-7</c:v>
                </c:pt>
                <c:pt idx="920">
                  <c:v>7.7499999999999999E-7</c:v>
                </c:pt>
                <c:pt idx="921">
                  <c:v>1.175E-6</c:v>
                </c:pt>
                <c:pt idx="922">
                  <c:v>8.0000000000000018E-7</c:v>
                </c:pt>
                <c:pt idx="923">
                  <c:v>1.125E-6</c:v>
                </c:pt>
                <c:pt idx="924">
                  <c:v>8.2499999999999994E-7</c:v>
                </c:pt>
                <c:pt idx="925">
                  <c:v>8.2499999999999994E-7</c:v>
                </c:pt>
                <c:pt idx="926">
                  <c:v>7.2500000000000005E-7</c:v>
                </c:pt>
                <c:pt idx="927">
                  <c:v>8.5000000000000012E-7</c:v>
                </c:pt>
                <c:pt idx="928">
                  <c:v>7.2500000000000005E-7</c:v>
                </c:pt>
                <c:pt idx="929">
                  <c:v>8.7499999999999988E-7</c:v>
                </c:pt>
                <c:pt idx="930">
                  <c:v>1.0750000000000001E-6</c:v>
                </c:pt>
                <c:pt idx="931">
                  <c:v>8.7499999999999988E-7</c:v>
                </c:pt>
                <c:pt idx="932">
                  <c:v>7.2500000000000005E-7</c:v>
                </c:pt>
                <c:pt idx="933">
                  <c:v>7.2500000000000005E-7</c:v>
                </c:pt>
                <c:pt idx="934">
                  <c:v>7.5000000000000023E-7</c:v>
                </c:pt>
                <c:pt idx="935">
                  <c:v>8.7499999999999988E-7</c:v>
                </c:pt>
                <c:pt idx="936">
                  <c:v>1.2749999999999999E-6</c:v>
                </c:pt>
                <c:pt idx="937">
                  <c:v>9.0000000000000007E-7</c:v>
                </c:pt>
                <c:pt idx="938">
                  <c:v>9.9999999999999995E-7</c:v>
                </c:pt>
                <c:pt idx="939">
                  <c:v>8.2499999999999994E-7</c:v>
                </c:pt>
                <c:pt idx="940">
                  <c:v>1.175E-6</c:v>
                </c:pt>
                <c:pt idx="941">
                  <c:v>8.0000000000000018E-7</c:v>
                </c:pt>
                <c:pt idx="942">
                  <c:v>8.0000000000000018E-7</c:v>
                </c:pt>
                <c:pt idx="943">
                  <c:v>7.5000000000000023E-7</c:v>
                </c:pt>
                <c:pt idx="944">
                  <c:v>1.0499999999999999E-6</c:v>
                </c:pt>
                <c:pt idx="945">
                  <c:v>1.1500000000000002E-6</c:v>
                </c:pt>
                <c:pt idx="946">
                  <c:v>1.0250000000000001E-6</c:v>
                </c:pt>
                <c:pt idx="947">
                  <c:v>7.0000000000000007E-7</c:v>
                </c:pt>
                <c:pt idx="948">
                  <c:v>8.5000000000000012E-7</c:v>
                </c:pt>
                <c:pt idx="949">
                  <c:v>6.5000000000000013E-7</c:v>
                </c:pt>
                <c:pt idx="950">
                  <c:v>9.0000000000000007E-7</c:v>
                </c:pt>
                <c:pt idx="951">
                  <c:v>1.2500000000000001E-6</c:v>
                </c:pt>
                <c:pt idx="952">
                  <c:v>7.5000000000000023E-7</c:v>
                </c:pt>
                <c:pt idx="953">
                  <c:v>8.2499999999999994E-7</c:v>
                </c:pt>
                <c:pt idx="954">
                  <c:v>6.5000000000000013E-7</c:v>
                </c:pt>
                <c:pt idx="955">
                  <c:v>7.5000000000000023E-7</c:v>
                </c:pt>
                <c:pt idx="956">
                  <c:v>8.7499999999999988E-7</c:v>
                </c:pt>
                <c:pt idx="957">
                  <c:v>9.5000000000000001E-7</c:v>
                </c:pt>
                <c:pt idx="958">
                  <c:v>7.7499999999999999E-7</c:v>
                </c:pt>
                <c:pt idx="959">
                  <c:v>6.750000000000001E-7</c:v>
                </c:pt>
                <c:pt idx="960">
                  <c:v>9.0000000000000007E-7</c:v>
                </c:pt>
                <c:pt idx="961">
                  <c:v>1.0499999999999999E-6</c:v>
                </c:pt>
                <c:pt idx="962">
                  <c:v>8.5000000000000012E-7</c:v>
                </c:pt>
                <c:pt idx="963">
                  <c:v>1.0250000000000001E-6</c:v>
                </c:pt>
                <c:pt idx="964">
                  <c:v>8.2499999999999994E-7</c:v>
                </c:pt>
                <c:pt idx="965">
                  <c:v>9.5000000000000001E-7</c:v>
                </c:pt>
                <c:pt idx="966">
                  <c:v>1.175E-6</c:v>
                </c:pt>
                <c:pt idx="967">
                  <c:v>1.0250000000000001E-6</c:v>
                </c:pt>
                <c:pt idx="968">
                  <c:v>1.125E-6</c:v>
                </c:pt>
                <c:pt idx="969">
                  <c:v>9.0000000000000007E-7</c:v>
                </c:pt>
                <c:pt idx="970">
                  <c:v>1.125E-6</c:v>
                </c:pt>
                <c:pt idx="971">
                  <c:v>1.0250000000000001E-6</c:v>
                </c:pt>
                <c:pt idx="972">
                  <c:v>1.0250000000000001E-6</c:v>
                </c:pt>
                <c:pt idx="973">
                  <c:v>9.2499999999999983E-7</c:v>
                </c:pt>
                <c:pt idx="974">
                  <c:v>1.3E-6</c:v>
                </c:pt>
                <c:pt idx="975">
                  <c:v>1.4499999999999999E-6</c:v>
                </c:pt>
                <c:pt idx="976">
                  <c:v>9.0000000000000007E-7</c:v>
                </c:pt>
                <c:pt idx="977">
                  <c:v>1.175E-6</c:v>
                </c:pt>
                <c:pt idx="978">
                  <c:v>8.0000000000000018E-7</c:v>
                </c:pt>
                <c:pt idx="979">
                  <c:v>1.0999999999999998E-6</c:v>
                </c:pt>
                <c:pt idx="980">
                  <c:v>1.35E-6</c:v>
                </c:pt>
                <c:pt idx="981">
                  <c:v>1.8250000000000001E-6</c:v>
                </c:pt>
                <c:pt idx="982">
                  <c:v>1.0499999999999999E-6</c:v>
                </c:pt>
                <c:pt idx="983">
                  <c:v>8.2499999999999994E-7</c:v>
                </c:pt>
                <c:pt idx="984">
                  <c:v>1.3250000000000002E-6</c:v>
                </c:pt>
                <c:pt idx="985">
                  <c:v>8.5000000000000012E-7</c:v>
                </c:pt>
                <c:pt idx="986">
                  <c:v>1.0750000000000001E-6</c:v>
                </c:pt>
                <c:pt idx="987">
                  <c:v>1.0750000000000001E-6</c:v>
                </c:pt>
                <c:pt idx="988">
                  <c:v>8.7499999999999988E-7</c:v>
                </c:pt>
                <c:pt idx="989">
                  <c:v>9.7500000000000019E-7</c:v>
                </c:pt>
                <c:pt idx="990">
                  <c:v>9.0000000000000007E-7</c:v>
                </c:pt>
                <c:pt idx="991">
                  <c:v>9.7500000000000019E-7</c:v>
                </c:pt>
                <c:pt idx="992">
                  <c:v>7.5000000000000023E-7</c:v>
                </c:pt>
                <c:pt idx="993">
                  <c:v>1.125E-6</c:v>
                </c:pt>
                <c:pt idx="994">
                  <c:v>9.5000000000000001E-7</c:v>
                </c:pt>
                <c:pt idx="995">
                  <c:v>8.2499999999999994E-7</c:v>
                </c:pt>
                <c:pt idx="996">
                  <c:v>9.7500000000000019E-7</c:v>
                </c:pt>
                <c:pt idx="997">
                  <c:v>1.0499999999999999E-6</c:v>
                </c:pt>
                <c:pt idx="998">
                  <c:v>1.4499999999999999E-6</c:v>
                </c:pt>
                <c:pt idx="999">
                  <c:v>1.2000000000000002E-6</c:v>
                </c:pt>
                <c:pt idx="1000">
                  <c:v>1.0750000000000001E-6</c:v>
                </c:pt>
                <c:pt idx="1001">
                  <c:v>9.5000000000000001E-7</c:v>
                </c:pt>
                <c:pt idx="1002">
                  <c:v>1.125E-6</c:v>
                </c:pt>
                <c:pt idx="1003">
                  <c:v>1.0250000000000001E-6</c:v>
                </c:pt>
                <c:pt idx="1004">
                  <c:v>1.0999999999999998E-6</c:v>
                </c:pt>
                <c:pt idx="1005">
                  <c:v>1.2749999999999999E-6</c:v>
                </c:pt>
                <c:pt idx="1006">
                  <c:v>1.175E-6</c:v>
                </c:pt>
                <c:pt idx="1007">
                  <c:v>9.2499999999999983E-7</c:v>
                </c:pt>
                <c:pt idx="1008">
                  <c:v>1.0250000000000001E-6</c:v>
                </c:pt>
                <c:pt idx="1009">
                  <c:v>1.2249999999999999E-6</c:v>
                </c:pt>
                <c:pt idx="1010">
                  <c:v>9.5000000000000001E-7</c:v>
                </c:pt>
                <c:pt idx="1011">
                  <c:v>8.7499999999999988E-7</c:v>
                </c:pt>
                <c:pt idx="1012">
                  <c:v>1.6249999999999999E-6</c:v>
                </c:pt>
                <c:pt idx="1013">
                  <c:v>1.175E-6</c:v>
                </c:pt>
                <c:pt idx="1014">
                  <c:v>8.5000000000000012E-7</c:v>
                </c:pt>
                <c:pt idx="1015">
                  <c:v>8.0000000000000018E-7</c:v>
                </c:pt>
                <c:pt idx="1016">
                  <c:v>1.0999999999999998E-6</c:v>
                </c:pt>
                <c:pt idx="1017">
                  <c:v>7.0000000000000007E-7</c:v>
                </c:pt>
                <c:pt idx="1018">
                  <c:v>1.2000000000000002E-6</c:v>
                </c:pt>
                <c:pt idx="1019">
                  <c:v>9.0000000000000007E-7</c:v>
                </c:pt>
                <c:pt idx="1020">
                  <c:v>8.5000000000000012E-7</c:v>
                </c:pt>
                <c:pt idx="1021">
                  <c:v>1.0499999999999999E-6</c:v>
                </c:pt>
                <c:pt idx="1022">
                  <c:v>9.0000000000000007E-7</c:v>
                </c:pt>
                <c:pt idx="1023">
                  <c:v>1.2000000000000002E-6</c:v>
                </c:pt>
                <c:pt idx="1024">
                  <c:v>1.175E-6</c:v>
                </c:pt>
                <c:pt idx="1025">
                  <c:v>1.0999999999999998E-6</c:v>
                </c:pt>
                <c:pt idx="1026">
                  <c:v>1.0750000000000001E-6</c:v>
                </c:pt>
                <c:pt idx="1027">
                  <c:v>8.7499999999999988E-7</c:v>
                </c:pt>
                <c:pt idx="1028">
                  <c:v>8.7499999999999988E-7</c:v>
                </c:pt>
                <c:pt idx="1029">
                  <c:v>9.5000000000000001E-7</c:v>
                </c:pt>
                <c:pt idx="1030">
                  <c:v>1.0999999999999998E-6</c:v>
                </c:pt>
                <c:pt idx="1031">
                  <c:v>1.1500000000000002E-6</c:v>
                </c:pt>
                <c:pt idx="1032">
                  <c:v>1.125E-6</c:v>
                </c:pt>
                <c:pt idx="1033">
                  <c:v>9.5000000000000001E-7</c:v>
                </c:pt>
                <c:pt idx="1034">
                  <c:v>2.1499999999999997E-6</c:v>
                </c:pt>
                <c:pt idx="1035">
                  <c:v>1.2249999999999999E-6</c:v>
                </c:pt>
                <c:pt idx="1036">
                  <c:v>1.2000000000000002E-6</c:v>
                </c:pt>
                <c:pt idx="1037">
                  <c:v>1.0499999999999999E-6</c:v>
                </c:pt>
                <c:pt idx="1038">
                  <c:v>1.2000000000000002E-6</c:v>
                </c:pt>
                <c:pt idx="1039">
                  <c:v>1.0999999999999998E-6</c:v>
                </c:pt>
                <c:pt idx="1040">
                  <c:v>9.9999999999999995E-7</c:v>
                </c:pt>
                <c:pt idx="1041">
                  <c:v>1.3999999999999999E-6</c:v>
                </c:pt>
                <c:pt idx="1042">
                  <c:v>1.125E-6</c:v>
                </c:pt>
                <c:pt idx="1043">
                  <c:v>1.0750000000000001E-6</c:v>
                </c:pt>
                <c:pt idx="1044">
                  <c:v>1.0499999999999999E-6</c:v>
                </c:pt>
                <c:pt idx="1045">
                  <c:v>8.7499999999999988E-7</c:v>
                </c:pt>
                <c:pt idx="1046">
                  <c:v>9.9999999999999995E-7</c:v>
                </c:pt>
                <c:pt idx="1047">
                  <c:v>1.175E-6</c:v>
                </c:pt>
                <c:pt idx="1048">
                  <c:v>9.5000000000000001E-7</c:v>
                </c:pt>
                <c:pt idx="1049">
                  <c:v>9.5000000000000001E-7</c:v>
                </c:pt>
                <c:pt idx="1050">
                  <c:v>7.2500000000000005E-7</c:v>
                </c:pt>
                <c:pt idx="1051">
                  <c:v>1.0750000000000001E-6</c:v>
                </c:pt>
                <c:pt idx="1052">
                  <c:v>1.3E-6</c:v>
                </c:pt>
                <c:pt idx="1053">
                  <c:v>1.4499999999999999E-6</c:v>
                </c:pt>
                <c:pt idx="1054">
                  <c:v>9.0000000000000007E-7</c:v>
                </c:pt>
                <c:pt idx="1055">
                  <c:v>9.5000000000000001E-7</c:v>
                </c:pt>
                <c:pt idx="1056">
                  <c:v>7.0000000000000007E-7</c:v>
                </c:pt>
                <c:pt idx="1057">
                  <c:v>1.2500000000000001E-6</c:v>
                </c:pt>
                <c:pt idx="1058">
                  <c:v>1.0999999999999998E-6</c:v>
                </c:pt>
                <c:pt idx="1059">
                  <c:v>1.0499999999999999E-6</c:v>
                </c:pt>
                <c:pt idx="1060">
                  <c:v>9.5000000000000001E-7</c:v>
                </c:pt>
                <c:pt idx="1061">
                  <c:v>1.0999999999999998E-6</c:v>
                </c:pt>
                <c:pt idx="1062">
                  <c:v>1.4999999999999998E-6</c:v>
                </c:pt>
                <c:pt idx="1063">
                  <c:v>9.2499999999999983E-7</c:v>
                </c:pt>
                <c:pt idx="1064">
                  <c:v>1.2000000000000002E-6</c:v>
                </c:pt>
                <c:pt idx="1065">
                  <c:v>9.9999999999999995E-7</c:v>
                </c:pt>
                <c:pt idx="1066">
                  <c:v>8.5000000000000012E-7</c:v>
                </c:pt>
                <c:pt idx="1067">
                  <c:v>8.7499999999999988E-7</c:v>
                </c:pt>
                <c:pt idx="1068">
                  <c:v>1.2000000000000002E-6</c:v>
                </c:pt>
                <c:pt idx="1069">
                  <c:v>9.5000000000000001E-7</c:v>
                </c:pt>
                <c:pt idx="1070">
                  <c:v>1.2749999999999999E-6</c:v>
                </c:pt>
                <c:pt idx="1071">
                  <c:v>9.9999999999999995E-7</c:v>
                </c:pt>
                <c:pt idx="1072">
                  <c:v>1.1500000000000002E-6</c:v>
                </c:pt>
                <c:pt idx="1073">
                  <c:v>1.2000000000000002E-6</c:v>
                </c:pt>
                <c:pt idx="1074">
                  <c:v>9.2499999999999983E-7</c:v>
                </c:pt>
                <c:pt idx="1075">
                  <c:v>1.0250000000000001E-6</c:v>
                </c:pt>
                <c:pt idx="1076">
                  <c:v>1.0250000000000001E-6</c:v>
                </c:pt>
                <c:pt idx="1077">
                  <c:v>9.0000000000000007E-7</c:v>
                </c:pt>
                <c:pt idx="1078">
                  <c:v>1.175E-6</c:v>
                </c:pt>
                <c:pt idx="1079">
                  <c:v>6.750000000000001E-7</c:v>
                </c:pt>
                <c:pt idx="1080">
                  <c:v>9.2499999999999983E-7</c:v>
                </c:pt>
                <c:pt idx="1081">
                  <c:v>8.7499999999999988E-7</c:v>
                </c:pt>
                <c:pt idx="1082">
                  <c:v>9.0000000000000007E-7</c:v>
                </c:pt>
                <c:pt idx="1083">
                  <c:v>8.5000000000000012E-7</c:v>
                </c:pt>
                <c:pt idx="1084">
                  <c:v>1.1500000000000002E-6</c:v>
                </c:pt>
                <c:pt idx="1085">
                  <c:v>9.5000000000000001E-7</c:v>
                </c:pt>
                <c:pt idx="1086">
                  <c:v>1.0750000000000001E-6</c:v>
                </c:pt>
                <c:pt idx="1087">
                  <c:v>9.5000000000000001E-7</c:v>
                </c:pt>
                <c:pt idx="1088">
                  <c:v>9.5000000000000001E-7</c:v>
                </c:pt>
                <c:pt idx="1089">
                  <c:v>1.0499999999999999E-6</c:v>
                </c:pt>
                <c:pt idx="1090">
                  <c:v>1.0999999999999998E-6</c:v>
                </c:pt>
                <c:pt idx="1091">
                  <c:v>1.1500000000000002E-6</c:v>
                </c:pt>
                <c:pt idx="1092">
                  <c:v>8.5000000000000012E-7</c:v>
                </c:pt>
                <c:pt idx="1093">
                  <c:v>9.7500000000000019E-7</c:v>
                </c:pt>
                <c:pt idx="1094">
                  <c:v>1.0750000000000001E-6</c:v>
                </c:pt>
                <c:pt idx="1095">
                  <c:v>1.2000000000000002E-6</c:v>
                </c:pt>
                <c:pt idx="1096">
                  <c:v>8.0000000000000018E-7</c:v>
                </c:pt>
                <c:pt idx="1097">
                  <c:v>9.5000000000000001E-7</c:v>
                </c:pt>
                <c:pt idx="1098">
                  <c:v>9.0000000000000007E-7</c:v>
                </c:pt>
                <c:pt idx="1099">
                  <c:v>7.2500000000000005E-7</c:v>
                </c:pt>
                <c:pt idx="1100">
                  <c:v>9.5000000000000001E-7</c:v>
                </c:pt>
                <c:pt idx="1101">
                  <c:v>8.5000000000000012E-7</c:v>
                </c:pt>
                <c:pt idx="1102">
                  <c:v>9.5000000000000001E-7</c:v>
                </c:pt>
                <c:pt idx="1103">
                  <c:v>9.5000000000000001E-7</c:v>
                </c:pt>
                <c:pt idx="1104">
                  <c:v>9.5000000000000001E-7</c:v>
                </c:pt>
                <c:pt idx="1105">
                  <c:v>1.175E-6</c:v>
                </c:pt>
                <c:pt idx="1106">
                  <c:v>1.2249999999999999E-6</c:v>
                </c:pt>
                <c:pt idx="1107">
                  <c:v>9.7500000000000019E-7</c:v>
                </c:pt>
                <c:pt idx="1108">
                  <c:v>1.125E-6</c:v>
                </c:pt>
                <c:pt idx="1109">
                  <c:v>7.7499999999999999E-7</c:v>
                </c:pt>
                <c:pt idx="1110">
                  <c:v>9.0000000000000007E-7</c:v>
                </c:pt>
                <c:pt idx="1111">
                  <c:v>9.0000000000000007E-7</c:v>
                </c:pt>
                <c:pt idx="1112">
                  <c:v>1.2500000000000001E-6</c:v>
                </c:pt>
                <c:pt idx="1113">
                  <c:v>1.0999999999999998E-6</c:v>
                </c:pt>
                <c:pt idx="1114">
                  <c:v>1.2500000000000001E-6</c:v>
                </c:pt>
                <c:pt idx="1115">
                  <c:v>1.175E-6</c:v>
                </c:pt>
                <c:pt idx="1116">
                  <c:v>1.1500000000000002E-6</c:v>
                </c:pt>
                <c:pt idx="1117">
                  <c:v>1.3999999999999999E-6</c:v>
                </c:pt>
                <c:pt idx="1118">
                  <c:v>1.0499999999999999E-6</c:v>
                </c:pt>
                <c:pt idx="1119">
                  <c:v>9.2499999999999983E-7</c:v>
                </c:pt>
                <c:pt idx="1120">
                  <c:v>9.9999999999999995E-7</c:v>
                </c:pt>
                <c:pt idx="1121">
                  <c:v>1.0750000000000001E-6</c:v>
                </c:pt>
                <c:pt idx="1122">
                  <c:v>9.9999999999999995E-7</c:v>
                </c:pt>
                <c:pt idx="1123">
                  <c:v>1.3E-6</c:v>
                </c:pt>
                <c:pt idx="1124">
                  <c:v>9.0000000000000007E-7</c:v>
                </c:pt>
                <c:pt idx="1125">
                  <c:v>1.2749999999999999E-6</c:v>
                </c:pt>
                <c:pt idx="1126">
                  <c:v>1.125E-6</c:v>
                </c:pt>
                <c:pt idx="1127">
                  <c:v>1.8499999999999999E-6</c:v>
                </c:pt>
                <c:pt idx="1128">
                  <c:v>9.0000000000000007E-7</c:v>
                </c:pt>
                <c:pt idx="1129">
                  <c:v>8.7499999999999988E-7</c:v>
                </c:pt>
                <c:pt idx="1130">
                  <c:v>9.2499999999999983E-7</c:v>
                </c:pt>
                <c:pt idx="1131">
                  <c:v>1.2500000000000001E-6</c:v>
                </c:pt>
                <c:pt idx="1132">
                  <c:v>1.2000000000000002E-6</c:v>
                </c:pt>
                <c:pt idx="1133">
                  <c:v>8.5000000000000012E-7</c:v>
                </c:pt>
                <c:pt idx="1134">
                  <c:v>9.2499999999999983E-7</c:v>
                </c:pt>
                <c:pt idx="1135">
                  <c:v>1.1500000000000002E-6</c:v>
                </c:pt>
                <c:pt idx="1136">
                  <c:v>8.0000000000000018E-7</c:v>
                </c:pt>
                <c:pt idx="1137">
                  <c:v>9.2499999999999983E-7</c:v>
                </c:pt>
                <c:pt idx="1138">
                  <c:v>1.0750000000000001E-6</c:v>
                </c:pt>
                <c:pt idx="1139">
                  <c:v>1.0499999999999999E-6</c:v>
                </c:pt>
                <c:pt idx="1140">
                  <c:v>9.5000000000000001E-7</c:v>
                </c:pt>
                <c:pt idx="1141">
                  <c:v>9.9999999999999995E-7</c:v>
                </c:pt>
                <c:pt idx="1142">
                  <c:v>9.9999999999999995E-7</c:v>
                </c:pt>
                <c:pt idx="1143">
                  <c:v>9.5000000000000001E-7</c:v>
                </c:pt>
                <c:pt idx="1144">
                  <c:v>7.7499999999999999E-7</c:v>
                </c:pt>
                <c:pt idx="1145">
                  <c:v>2.0000000000000003E-6</c:v>
                </c:pt>
                <c:pt idx="1146">
                  <c:v>1.4499999999999999E-6</c:v>
                </c:pt>
                <c:pt idx="1147">
                  <c:v>1.0499999999999999E-6</c:v>
                </c:pt>
                <c:pt idx="1148">
                  <c:v>9.9999999999999995E-7</c:v>
                </c:pt>
                <c:pt idx="1149">
                  <c:v>1.1500000000000002E-6</c:v>
                </c:pt>
                <c:pt idx="1150">
                  <c:v>1.175E-6</c:v>
                </c:pt>
                <c:pt idx="1151">
                  <c:v>1.4499999999999999E-6</c:v>
                </c:pt>
                <c:pt idx="1152">
                  <c:v>8.5000000000000012E-7</c:v>
                </c:pt>
                <c:pt idx="1153">
                  <c:v>1.0750000000000001E-6</c:v>
                </c:pt>
                <c:pt idx="1154">
                  <c:v>1.3E-6</c:v>
                </c:pt>
                <c:pt idx="1155">
                  <c:v>1.525E-6</c:v>
                </c:pt>
                <c:pt idx="1156">
                  <c:v>9.9999999999999995E-7</c:v>
                </c:pt>
                <c:pt idx="1157">
                  <c:v>9.5000000000000001E-7</c:v>
                </c:pt>
                <c:pt idx="1158">
                  <c:v>1.0750000000000001E-6</c:v>
                </c:pt>
                <c:pt idx="1159">
                  <c:v>1.0999999999999998E-6</c:v>
                </c:pt>
                <c:pt idx="1160">
                  <c:v>1.2749999999999999E-6</c:v>
                </c:pt>
                <c:pt idx="1161">
                  <c:v>1.2000000000000002E-6</c:v>
                </c:pt>
                <c:pt idx="1162">
                  <c:v>7.7499999999999999E-7</c:v>
                </c:pt>
                <c:pt idx="1163">
                  <c:v>9.2499999999999983E-7</c:v>
                </c:pt>
                <c:pt idx="1164">
                  <c:v>9.0000000000000007E-7</c:v>
                </c:pt>
                <c:pt idx="1165">
                  <c:v>1.3E-6</c:v>
                </c:pt>
                <c:pt idx="1166">
                  <c:v>9.5000000000000001E-7</c:v>
                </c:pt>
                <c:pt idx="1167">
                  <c:v>1.0750000000000001E-6</c:v>
                </c:pt>
                <c:pt idx="1168">
                  <c:v>1.2500000000000001E-6</c:v>
                </c:pt>
                <c:pt idx="1169">
                  <c:v>8.0000000000000018E-7</c:v>
                </c:pt>
                <c:pt idx="1170">
                  <c:v>1.8250000000000001E-6</c:v>
                </c:pt>
                <c:pt idx="1171">
                  <c:v>9.0000000000000007E-7</c:v>
                </c:pt>
                <c:pt idx="1172">
                  <c:v>1.0499999999999999E-6</c:v>
                </c:pt>
                <c:pt idx="1173">
                  <c:v>9.9999999999999995E-7</c:v>
                </c:pt>
                <c:pt idx="1174">
                  <c:v>1.4499999999999999E-6</c:v>
                </c:pt>
                <c:pt idx="1175">
                  <c:v>1.35E-6</c:v>
                </c:pt>
                <c:pt idx="1176">
                  <c:v>9.0000000000000007E-7</c:v>
                </c:pt>
                <c:pt idx="1177">
                  <c:v>8.5000000000000012E-7</c:v>
                </c:pt>
                <c:pt idx="1178">
                  <c:v>9.0000000000000007E-7</c:v>
                </c:pt>
                <c:pt idx="1179">
                  <c:v>1.2000000000000002E-6</c:v>
                </c:pt>
                <c:pt idx="1180">
                  <c:v>1.0750000000000001E-6</c:v>
                </c:pt>
                <c:pt idx="1181">
                  <c:v>1.7999999999999999E-6</c:v>
                </c:pt>
                <c:pt idx="1182">
                  <c:v>1.2500000000000001E-6</c:v>
                </c:pt>
                <c:pt idx="1183">
                  <c:v>9.2499999999999983E-7</c:v>
                </c:pt>
                <c:pt idx="1184">
                  <c:v>9.0000000000000007E-7</c:v>
                </c:pt>
                <c:pt idx="1185">
                  <c:v>1.2749999999999999E-6</c:v>
                </c:pt>
                <c:pt idx="1186">
                  <c:v>1.2000000000000002E-6</c:v>
                </c:pt>
                <c:pt idx="1187">
                  <c:v>1.0999999999999998E-6</c:v>
                </c:pt>
                <c:pt idx="1188">
                  <c:v>8.5000000000000012E-7</c:v>
                </c:pt>
                <c:pt idx="1189">
                  <c:v>1.175E-6</c:v>
                </c:pt>
                <c:pt idx="1190">
                  <c:v>1.0999999999999998E-6</c:v>
                </c:pt>
                <c:pt idx="1191">
                  <c:v>9.0000000000000007E-7</c:v>
                </c:pt>
                <c:pt idx="1192">
                  <c:v>1.3750000000000002E-6</c:v>
                </c:pt>
                <c:pt idx="1193">
                  <c:v>9.2499999999999983E-7</c:v>
                </c:pt>
                <c:pt idx="1194">
                  <c:v>1.2749999999999999E-6</c:v>
                </c:pt>
                <c:pt idx="1195">
                  <c:v>9.2499999999999983E-7</c:v>
                </c:pt>
                <c:pt idx="1196">
                  <c:v>1.0750000000000001E-6</c:v>
                </c:pt>
                <c:pt idx="1197">
                  <c:v>1.3250000000000002E-6</c:v>
                </c:pt>
                <c:pt idx="1198">
                  <c:v>1.0750000000000001E-6</c:v>
                </c:pt>
                <c:pt idx="1199">
                  <c:v>1.95E-6</c:v>
                </c:pt>
                <c:pt idx="1200">
                  <c:v>1.2249999999999999E-6</c:v>
                </c:pt>
                <c:pt idx="1201">
                  <c:v>1.175E-6</c:v>
                </c:pt>
                <c:pt idx="1202">
                  <c:v>9.2499999999999983E-7</c:v>
                </c:pt>
                <c:pt idx="1203">
                  <c:v>1.6000000000000001E-6</c:v>
                </c:pt>
                <c:pt idx="1204">
                  <c:v>2.475E-6</c:v>
                </c:pt>
                <c:pt idx="1205">
                  <c:v>1.2500000000000001E-6</c:v>
                </c:pt>
                <c:pt idx="1206">
                  <c:v>1.2000000000000002E-6</c:v>
                </c:pt>
                <c:pt idx="1207">
                  <c:v>1.3999999999999999E-6</c:v>
                </c:pt>
                <c:pt idx="1208">
                  <c:v>1.4499999999999999E-6</c:v>
                </c:pt>
                <c:pt idx="1209">
                  <c:v>1.5500000000000002E-6</c:v>
                </c:pt>
                <c:pt idx="1210">
                  <c:v>2.1000000000000002E-6</c:v>
                </c:pt>
                <c:pt idx="1211">
                  <c:v>1.175E-6</c:v>
                </c:pt>
                <c:pt idx="1212">
                  <c:v>1.2749999999999999E-6</c:v>
                </c:pt>
                <c:pt idx="1213">
                  <c:v>1.6249999999999999E-6</c:v>
                </c:pt>
                <c:pt idx="1214">
                  <c:v>1.4750000000000001E-6</c:v>
                </c:pt>
                <c:pt idx="1215">
                  <c:v>1.6249999999999999E-6</c:v>
                </c:pt>
                <c:pt idx="1216">
                  <c:v>1.35E-6</c:v>
                </c:pt>
                <c:pt idx="1217">
                  <c:v>2.0749999999999996E-6</c:v>
                </c:pt>
                <c:pt idx="1218">
                  <c:v>1.3999999999999999E-6</c:v>
                </c:pt>
                <c:pt idx="1219">
                  <c:v>1.2249999999999999E-6</c:v>
                </c:pt>
                <c:pt idx="1220">
                  <c:v>1.125E-6</c:v>
                </c:pt>
                <c:pt idx="1221">
                  <c:v>1.3250000000000002E-6</c:v>
                </c:pt>
                <c:pt idx="1222">
                  <c:v>1.2249999999999999E-6</c:v>
                </c:pt>
                <c:pt idx="1223">
                  <c:v>1.5500000000000002E-6</c:v>
                </c:pt>
                <c:pt idx="1224">
                  <c:v>1.175E-6</c:v>
                </c:pt>
                <c:pt idx="1225">
                  <c:v>1.6000000000000001E-6</c:v>
                </c:pt>
                <c:pt idx="1226">
                  <c:v>1.6749999999999998E-6</c:v>
                </c:pt>
                <c:pt idx="1227">
                  <c:v>1.2749999999999999E-6</c:v>
                </c:pt>
                <c:pt idx="1228">
                  <c:v>1.125E-6</c:v>
                </c:pt>
                <c:pt idx="1229">
                  <c:v>2.6250000000000003E-6</c:v>
                </c:pt>
                <c:pt idx="1230">
                  <c:v>9.9999999999999995E-7</c:v>
                </c:pt>
                <c:pt idx="1231">
                  <c:v>1.2500000000000001E-6</c:v>
                </c:pt>
                <c:pt idx="1232">
                  <c:v>1.4750000000000001E-6</c:v>
                </c:pt>
                <c:pt idx="1233">
                  <c:v>1.125E-6</c:v>
                </c:pt>
                <c:pt idx="1234">
                  <c:v>1.0999999999999998E-6</c:v>
                </c:pt>
                <c:pt idx="1235">
                  <c:v>1.75E-6</c:v>
                </c:pt>
                <c:pt idx="1236">
                  <c:v>1.3E-6</c:v>
                </c:pt>
                <c:pt idx="1237">
                  <c:v>1.0999999999999998E-6</c:v>
                </c:pt>
                <c:pt idx="1238">
                  <c:v>1.525E-6</c:v>
                </c:pt>
                <c:pt idx="1239">
                  <c:v>1.2249999999999999E-6</c:v>
                </c:pt>
                <c:pt idx="1240">
                  <c:v>1.3E-6</c:v>
                </c:pt>
                <c:pt idx="1241">
                  <c:v>1.6749999999999998E-6</c:v>
                </c:pt>
                <c:pt idx="1242">
                  <c:v>1.175E-6</c:v>
                </c:pt>
                <c:pt idx="1243">
                  <c:v>1.3E-6</c:v>
                </c:pt>
                <c:pt idx="1244">
                  <c:v>9.9999999999999995E-7</c:v>
                </c:pt>
                <c:pt idx="1245">
                  <c:v>2.0000000000000003E-6</c:v>
                </c:pt>
                <c:pt idx="1246">
                  <c:v>1.3250000000000002E-6</c:v>
                </c:pt>
                <c:pt idx="1247">
                  <c:v>1.525E-6</c:v>
                </c:pt>
                <c:pt idx="1248">
                  <c:v>1.6500000000000001E-6</c:v>
                </c:pt>
                <c:pt idx="1249">
                  <c:v>1.3E-6</c:v>
                </c:pt>
                <c:pt idx="1250">
                  <c:v>1.175E-6</c:v>
                </c:pt>
                <c:pt idx="1251">
                  <c:v>1.575E-6</c:v>
                </c:pt>
                <c:pt idx="1252">
                  <c:v>1.575E-6</c:v>
                </c:pt>
                <c:pt idx="1253">
                  <c:v>1.2749999999999999E-6</c:v>
                </c:pt>
                <c:pt idx="1254">
                  <c:v>1.3E-6</c:v>
                </c:pt>
                <c:pt idx="1255">
                  <c:v>2.5999999999999997E-6</c:v>
                </c:pt>
                <c:pt idx="1256">
                  <c:v>1.2500000000000001E-6</c:v>
                </c:pt>
                <c:pt idx="1257">
                  <c:v>1.3750000000000002E-6</c:v>
                </c:pt>
                <c:pt idx="1258">
                  <c:v>1.3999999999999999E-6</c:v>
                </c:pt>
                <c:pt idx="1259">
                  <c:v>1.0250000000000001E-6</c:v>
                </c:pt>
                <c:pt idx="1260">
                  <c:v>1.35E-6</c:v>
                </c:pt>
                <c:pt idx="1261">
                  <c:v>1.4750000000000001E-6</c:v>
                </c:pt>
                <c:pt idx="1262">
                  <c:v>1.4999999999999998E-6</c:v>
                </c:pt>
                <c:pt idx="1263">
                  <c:v>1.4250000000000001E-6</c:v>
                </c:pt>
                <c:pt idx="1264">
                  <c:v>1.35E-6</c:v>
                </c:pt>
                <c:pt idx="1265">
                  <c:v>1.5500000000000002E-6</c:v>
                </c:pt>
                <c:pt idx="1266">
                  <c:v>1.0999999999999998E-6</c:v>
                </c:pt>
                <c:pt idx="1267">
                  <c:v>1.7E-6</c:v>
                </c:pt>
                <c:pt idx="1268">
                  <c:v>1.4999999999999998E-6</c:v>
                </c:pt>
                <c:pt idx="1269">
                  <c:v>1.3E-6</c:v>
                </c:pt>
                <c:pt idx="1270">
                  <c:v>1.3E-6</c:v>
                </c:pt>
                <c:pt idx="1271">
                  <c:v>1.0999999999999998E-6</c:v>
                </c:pt>
                <c:pt idx="1272">
                  <c:v>1.3E-6</c:v>
                </c:pt>
                <c:pt idx="1273">
                  <c:v>1.35E-6</c:v>
                </c:pt>
                <c:pt idx="1274">
                  <c:v>1.525E-6</c:v>
                </c:pt>
                <c:pt idx="1275">
                  <c:v>1.4750000000000001E-6</c:v>
                </c:pt>
                <c:pt idx="1276">
                  <c:v>1.6249999999999999E-6</c:v>
                </c:pt>
                <c:pt idx="1277">
                  <c:v>2.0499999999999999E-6</c:v>
                </c:pt>
                <c:pt idx="1278">
                  <c:v>1.6500000000000001E-6</c:v>
                </c:pt>
                <c:pt idx="1279">
                  <c:v>1.2000000000000002E-6</c:v>
                </c:pt>
                <c:pt idx="1280">
                  <c:v>1.125E-6</c:v>
                </c:pt>
                <c:pt idx="1281">
                  <c:v>1.3750000000000002E-6</c:v>
                </c:pt>
                <c:pt idx="1282">
                  <c:v>1.1500000000000002E-6</c:v>
                </c:pt>
                <c:pt idx="1283">
                  <c:v>1.4750000000000001E-6</c:v>
                </c:pt>
                <c:pt idx="1284">
                  <c:v>1.6249999999999999E-6</c:v>
                </c:pt>
                <c:pt idx="1285">
                  <c:v>1.3750000000000002E-6</c:v>
                </c:pt>
                <c:pt idx="1286">
                  <c:v>1.1500000000000002E-6</c:v>
                </c:pt>
                <c:pt idx="1287">
                  <c:v>1.175E-6</c:v>
                </c:pt>
                <c:pt idx="1288">
                  <c:v>1.125E-6</c:v>
                </c:pt>
                <c:pt idx="1289">
                  <c:v>1.35E-6</c:v>
                </c:pt>
                <c:pt idx="1290">
                  <c:v>1.3750000000000002E-6</c:v>
                </c:pt>
                <c:pt idx="1291">
                  <c:v>1.4250000000000001E-6</c:v>
                </c:pt>
                <c:pt idx="1292">
                  <c:v>1.7750000000000002E-6</c:v>
                </c:pt>
                <c:pt idx="1293">
                  <c:v>2.0000000000000003E-6</c:v>
                </c:pt>
                <c:pt idx="1294">
                  <c:v>1.2749999999999999E-6</c:v>
                </c:pt>
                <c:pt idx="1295">
                  <c:v>1.525E-6</c:v>
                </c:pt>
                <c:pt idx="1296">
                  <c:v>1.125E-6</c:v>
                </c:pt>
                <c:pt idx="1297">
                  <c:v>1.7999999999999999E-6</c:v>
                </c:pt>
                <c:pt idx="1298">
                  <c:v>1.2500000000000001E-6</c:v>
                </c:pt>
                <c:pt idx="1299">
                  <c:v>1.2249999999999999E-6</c:v>
                </c:pt>
                <c:pt idx="1300">
                  <c:v>1.3250000000000002E-6</c:v>
                </c:pt>
                <c:pt idx="1301">
                  <c:v>1.7250000000000002E-6</c:v>
                </c:pt>
                <c:pt idx="1302">
                  <c:v>1.3999999999999999E-6</c:v>
                </c:pt>
                <c:pt idx="1303">
                  <c:v>1.3250000000000002E-6</c:v>
                </c:pt>
                <c:pt idx="1304">
                  <c:v>1.3999999999999999E-6</c:v>
                </c:pt>
                <c:pt idx="1305">
                  <c:v>1.0499999999999999E-6</c:v>
                </c:pt>
                <c:pt idx="1306">
                  <c:v>1.2500000000000001E-6</c:v>
                </c:pt>
                <c:pt idx="1307">
                  <c:v>1.2749999999999999E-6</c:v>
                </c:pt>
                <c:pt idx="1308">
                  <c:v>9.5000000000000001E-7</c:v>
                </c:pt>
                <c:pt idx="1309">
                  <c:v>1.2749999999999999E-6</c:v>
                </c:pt>
                <c:pt idx="1310">
                  <c:v>8.7499999999999988E-7</c:v>
                </c:pt>
                <c:pt idx="1311">
                  <c:v>1.3250000000000002E-6</c:v>
                </c:pt>
                <c:pt idx="1312">
                  <c:v>1.175E-6</c:v>
                </c:pt>
                <c:pt idx="1313">
                  <c:v>1.3999999999999999E-6</c:v>
                </c:pt>
                <c:pt idx="1314">
                  <c:v>1.6749999999999998E-6</c:v>
                </c:pt>
                <c:pt idx="1315">
                  <c:v>1.35E-6</c:v>
                </c:pt>
                <c:pt idx="1316">
                  <c:v>1.4499999999999999E-6</c:v>
                </c:pt>
                <c:pt idx="1317">
                  <c:v>1.125E-6</c:v>
                </c:pt>
                <c:pt idx="1318">
                  <c:v>1.4250000000000001E-6</c:v>
                </c:pt>
                <c:pt idx="1319">
                  <c:v>1.7E-6</c:v>
                </c:pt>
                <c:pt idx="1320">
                  <c:v>1.7E-6</c:v>
                </c:pt>
                <c:pt idx="1321">
                  <c:v>2.4999999999999998E-6</c:v>
                </c:pt>
                <c:pt idx="1322">
                  <c:v>1.2000000000000002E-6</c:v>
                </c:pt>
                <c:pt idx="1323">
                  <c:v>1.2500000000000001E-6</c:v>
                </c:pt>
                <c:pt idx="1324">
                  <c:v>1.3999999999999999E-6</c:v>
                </c:pt>
                <c:pt idx="1325">
                  <c:v>1.3750000000000002E-6</c:v>
                </c:pt>
                <c:pt idx="1326">
                  <c:v>1.7E-6</c:v>
                </c:pt>
                <c:pt idx="1327">
                  <c:v>1.2749999999999999E-6</c:v>
                </c:pt>
                <c:pt idx="1328">
                  <c:v>1.1500000000000002E-6</c:v>
                </c:pt>
                <c:pt idx="1329">
                  <c:v>1.75E-6</c:v>
                </c:pt>
                <c:pt idx="1330">
                  <c:v>1.0999999999999998E-6</c:v>
                </c:pt>
                <c:pt idx="1331">
                  <c:v>1.35E-6</c:v>
                </c:pt>
                <c:pt idx="1332">
                  <c:v>1.125E-6</c:v>
                </c:pt>
                <c:pt idx="1333">
                  <c:v>2.3249999999999998E-6</c:v>
                </c:pt>
                <c:pt idx="1334">
                  <c:v>1.3999999999999999E-6</c:v>
                </c:pt>
                <c:pt idx="1335">
                  <c:v>1.6500000000000001E-6</c:v>
                </c:pt>
                <c:pt idx="1336">
                  <c:v>1.6000000000000001E-6</c:v>
                </c:pt>
                <c:pt idx="1337">
                  <c:v>1.0999999999999998E-6</c:v>
                </c:pt>
                <c:pt idx="1338">
                  <c:v>1.3250000000000002E-6</c:v>
                </c:pt>
                <c:pt idx="1339">
                  <c:v>1.2249999999999999E-6</c:v>
                </c:pt>
                <c:pt idx="1340">
                  <c:v>1.4250000000000001E-6</c:v>
                </c:pt>
                <c:pt idx="1341">
                  <c:v>1.0499999999999999E-6</c:v>
                </c:pt>
                <c:pt idx="1342">
                  <c:v>1.2249999999999999E-6</c:v>
                </c:pt>
                <c:pt idx="1343">
                  <c:v>1.2500000000000001E-6</c:v>
                </c:pt>
                <c:pt idx="1344">
                  <c:v>1.5500000000000002E-6</c:v>
                </c:pt>
                <c:pt idx="1345">
                  <c:v>2.5749999999999999E-6</c:v>
                </c:pt>
                <c:pt idx="1346">
                  <c:v>1.35E-6</c:v>
                </c:pt>
                <c:pt idx="1347">
                  <c:v>1.3250000000000002E-6</c:v>
                </c:pt>
                <c:pt idx="1348">
                  <c:v>1.875E-6</c:v>
                </c:pt>
                <c:pt idx="1349">
                  <c:v>1.2249999999999999E-6</c:v>
                </c:pt>
                <c:pt idx="1350">
                  <c:v>1.35E-6</c:v>
                </c:pt>
                <c:pt idx="1351">
                  <c:v>1.525E-6</c:v>
                </c:pt>
                <c:pt idx="1352">
                  <c:v>1.2000000000000002E-6</c:v>
                </c:pt>
                <c:pt idx="1353">
                  <c:v>1.875E-6</c:v>
                </c:pt>
                <c:pt idx="1354">
                  <c:v>1.3999999999999999E-6</c:v>
                </c:pt>
                <c:pt idx="1355">
                  <c:v>1.0499999999999999E-6</c:v>
                </c:pt>
                <c:pt idx="1356">
                  <c:v>2.2750000000000002E-6</c:v>
                </c:pt>
                <c:pt idx="1357">
                  <c:v>1.3999999999999999E-6</c:v>
                </c:pt>
                <c:pt idx="1358">
                  <c:v>1.525E-6</c:v>
                </c:pt>
                <c:pt idx="1359">
                  <c:v>1.2000000000000002E-6</c:v>
                </c:pt>
                <c:pt idx="1360">
                  <c:v>2.125E-6</c:v>
                </c:pt>
                <c:pt idx="1361">
                  <c:v>1.2000000000000002E-6</c:v>
                </c:pt>
                <c:pt idx="1362">
                  <c:v>1.6749999999999998E-6</c:v>
                </c:pt>
                <c:pt idx="1363">
                  <c:v>1.7E-6</c:v>
                </c:pt>
                <c:pt idx="1364">
                  <c:v>1.575E-6</c:v>
                </c:pt>
                <c:pt idx="1365">
                  <c:v>1.2749999999999999E-6</c:v>
                </c:pt>
                <c:pt idx="1366">
                  <c:v>1.3E-6</c:v>
                </c:pt>
                <c:pt idx="1367">
                  <c:v>1.3250000000000002E-6</c:v>
                </c:pt>
                <c:pt idx="1368">
                  <c:v>1.5500000000000002E-6</c:v>
                </c:pt>
                <c:pt idx="1369">
                  <c:v>1.175E-6</c:v>
                </c:pt>
                <c:pt idx="1370">
                  <c:v>1.3750000000000002E-6</c:v>
                </c:pt>
                <c:pt idx="1371">
                  <c:v>1.2249999999999999E-6</c:v>
                </c:pt>
                <c:pt idx="1372">
                  <c:v>1.2000000000000002E-6</c:v>
                </c:pt>
                <c:pt idx="1373">
                  <c:v>1.2249999999999999E-6</c:v>
                </c:pt>
                <c:pt idx="1374">
                  <c:v>1.525E-6</c:v>
                </c:pt>
                <c:pt idx="1375">
                  <c:v>1.0499999999999999E-6</c:v>
                </c:pt>
                <c:pt idx="1376">
                  <c:v>9.7500000000000019E-7</c:v>
                </c:pt>
                <c:pt idx="1377">
                  <c:v>1.8250000000000001E-6</c:v>
                </c:pt>
                <c:pt idx="1378">
                  <c:v>2.3750000000000001E-6</c:v>
                </c:pt>
                <c:pt idx="1379">
                  <c:v>1.3750000000000002E-6</c:v>
                </c:pt>
                <c:pt idx="1380">
                  <c:v>1.3E-6</c:v>
                </c:pt>
                <c:pt idx="1381">
                  <c:v>1.2749999999999999E-6</c:v>
                </c:pt>
                <c:pt idx="1382">
                  <c:v>1.7E-6</c:v>
                </c:pt>
                <c:pt idx="1383">
                  <c:v>1.2500000000000001E-6</c:v>
                </c:pt>
                <c:pt idx="1384">
                  <c:v>1.2500000000000001E-6</c:v>
                </c:pt>
                <c:pt idx="1385">
                  <c:v>1.875E-6</c:v>
                </c:pt>
                <c:pt idx="1386">
                  <c:v>1.3250000000000002E-6</c:v>
                </c:pt>
                <c:pt idx="1387">
                  <c:v>1.4999999999999998E-6</c:v>
                </c:pt>
                <c:pt idx="1388">
                  <c:v>1.6500000000000001E-6</c:v>
                </c:pt>
                <c:pt idx="1389">
                  <c:v>1.2749999999999999E-6</c:v>
                </c:pt>
                <c:pt idx="1390">
                  <c:v>1.35E-6</c:v>
                </c:pt>
                <c:pt idx="1391">
                  <c:v>2.1750000000000004E-6</c:v>
                </c:pt>
                <c:pt idx="1392">
                  <c:v>1.6500000000000001E-6</c:v>
                </c:pt>
                <c:pt idx="1393">
                  <c:v>1.75E-6</c:v>
                </c:pt>
                <c:pt idx="1394">
                  <c:v>1.4999999999999998E-6</c:v>
                </c:pt>
                <c:pt idx="1395">
                  <c:v>1.4999999999999998E-6</c:v>
                </c:pt>
                <c:pt idx="1396">
                  <c:v>1.3250000000000002E-6</c:v>
                </c:pt>
                <c:pt idx="1397">
                  <c:v>1.2249999999999999E-6</c:v>
                </c:pt>
                <c:pt idx="1398">
                  <c:v>1.2500000000000001E-6</c:v>
                </c:pt>
                <c:pt idx="1399">
                  <c:v>1.2000000000000002E-6</c:v>
                </c:pt>
                <c:pt idx="1400">
                  <c:v>1.3250000000000002E-6</c:v>
                </c:pt>
                <c:pt idx="1401">
                  <c:v>1.3E-6</c:v>
                </c:pt>
                <c:pt idx="1402">
                  <c:v>1.5500000000000002E-6</c:v>
                </c:pt>
                <c:pt idx="1403">
                  <c:v>2.0250000000000001E-6</c:v>
                </c:pt>
                <c:pt idx="1404">
                  <c:v>1.3E-6</c:v>
                </c:pt>
                <c:pt idx="1405">
                  <c:v>1.95E-6</c:v>
                </c:pt>
                <c:pt idx="1406">
                  <c:v>1.3750000000000002E-6</c:v>
                </c:pt>
                <c:pt idx="1407">
                  <c:v>1.1500000000000002E-6</c:v>
                </c:pt>
                <c:pt idx="1408">
                  <c:v>1.125E-6</c:v>
                </c:pt>
                <c:pt idx="1409">
                  <c:v>1.2500000000000001E-6</c:v>
                </c:pt>
                <c:pt idx="1410">
                  <c:v>1.2000000000000002E-6</c:v>
                </c:pt>
                <c:pt idx="1411">
                  <c:v>1.4499999999999999E-6</c:v>
                </c:pt>
                <c:pt idx="1412">
                  <c:v>9.9999999999999995E-7</c:v>
                </c:pt>
                <c:pt idx="1413">
                  <c:v>1.6500000000000001E-6</c:v>
                </c:pt>
                <c:pt idx="1414">
                  <c:v>1.35E-6</c:v>
                </c:pt>
                <c:pt idx="1415">
                  <c:v>1.4999999999999998E-6</c:v>
                </c:pt>
                <c:pt idx="1416">
                  <c:v>1.525E-6</c:v>
                </c:pt>
                <c:pt idx="1417">
                  <c:v>2.3249999999999998E-6</c:v>
                </c:pt>
                <c:pt idx="1418">
                  <c:v>1.2000000000000002E-6</c:v>
                </c:pt>
                <c:pt idx="1419">
                  <c:v>1.3999999999999999E-6</c:v>
                </c:pt>
                <c:pt idx="1420">
                  <c:v>1.4999999999999998E-6</c:v>
                </c:pt>
                <c:pt idx="1421">
                  <c:v>1.35E-6</c:v>
                </c:pt>
                <c:pt idx="1422">
                  <c:v>1.2749999999999999E-6</c:v>
                </c:pt>
                <c:pt idx="1423">
                  <c:v>1.35E-6</c:v>
                </c:pt>
                <c:pt idx="1424">
                  <c:v>1.6749999999999998E-6</c:v>
                </c:pt>
                <c:pt idx="1425">
                  <c:v>1.3250000000000002E-6</c:v>
                </c:pt>
                <c:pt idx="1426">
                  <c:v>2.1750000000000004E-6</c:v>
                </c:pt>
                <c:pt idx="1427">
                  <c:v>1.4750000000000001E-6</c:v>
                </c:pt>
                <c:pt idx="1428">
                  <c:v>1.175E-6</c:v>
                </c:pt>
                <c:pt idx="1429">
                  <c:v>1.7250000000000002E-6</c:v>
                </c:pt>
                <c:pt idx="1430">
                  <c:v>1.4999999999999998E-6</c:v>
                </c:pt>
                <c:pt idx="1431">
                  <c:v>1.35E-6</c:v>
                </c:pt>
                <c:pt idx="1432">
                  <c:v>1.3750000000000002E-6</c:v>
                </c:pt>
                <c:pt idx="1433">
                  <c:v>1.2500000000000001E-6</c:v>
                </c:pt>
                <c:pt idx="1434">
                  <c:v>1.0499999999999999E-6</c:v>
                </c:pt>
                <c:pt idx="1435">
                  <c:v>1.35E-6</c:v>
                </c:pt>
                <c:pt idx="1436">
                  <c:v>1.2249999999999999E-6</c:v>
                </c:pt>
                <c:pt idx="1437">
                  <c:v>1.2249999999999999E-6</c:v>
                </c:pt>
                <c:pt idx="1438">
                  <c:v>1.35E-6</c:v>
                </c:pt>
                <c:pt idx="1439">
                  <c:v>2.2499999999999996E-6</c:v>
                </c:pt>
                <c:pt idx="1440">
                  <c:v>1.4750000000000001E-6</c:v>
                </c:pt>
                <c:pt idx="1441">
                  <c:v>1.4750000000000001E-6</c:v>
                </c:pt>
                <c:pt idx="1442">
                  <c:v>1.3250000000000002E-6</c:v>
                </c:pt>
                <c:pt idx="1443">
                  <c:v>1.4499999999999999E-6</c:v>
                </c:pt>
                <c:pt idx="1444">
                  <c:v>1.4250000000000001E-6</c:v>
                </c:pt>
                <c:pt idx="1445">
                  <c:v>2.5250000000000004E-6</c:v>
                </c:pt>
                <c:pt idx="1446">
                  <c:v>2.0749999999999996E-6</c:v>
                </c:pt>
                <c:pt idx="1447">
                  <c:v>1.8499999999999999E-6</c:v>
                </c:pt>
                <c:pt idx="1448">
                  <c:v>2.475E-6</c:v>
                </c:pt>
                <c:pt idx="1449">
                  <c:v>2.8750000000000004E-6</c:v>
                </c:pt>
                <c:pt idx="1450">
                  <c:v>1.8250000000000001E-6</c:v>
                </c:pt>
                <c:pt idx="1451">
                  <c:v>1.75E-6</c:v>
                </c:pt>
                <c:pt idx="1452">
                  <c:v>2.2499999999999996E-6</c:v>
                </c:pt>
                <c:pt idx="1453">
                  <c:v>1.75E-6</c:v>
                </c:pt>
                <c:pt idx="1454">
                  <c:v>2.8499999999999998E-6</c:v>
                </c:pt>
                <c:pt idx="1455">
                  <c:v>1.875E-6</c:v>
                </c:pt>
                <c:pt idx="1456">
                  <c:v>2.7000000000000004E-6</c:v>
                </c:pt>
                <c:pt idx="1457">
                  <c:v>1.2749999999999999E-6</c:v>
                </c:pt>
                <c:pt idx="1458">
                  <c:v>2.0749999999999996E-6</c:v>
                </c:pt>
                <c:pt idx="1459">
                  <c:v>2.0749999999999996E-6</c:v>
                </c:pt>
                <c:pt idx="1460">
                  <c:v>2.2499999999999996E-6</c:v>
                </c:pt>
                <c:pt idx="1461">
                  <c:v>1.875E-6</c:v>
                </c:pt>
                <c:pt idx="1462">
                  <c:v>1.6749999999999998E-6</c:v>
                </c:pt>
                <c:pt idx="1463">
                  <c:v>2.2499999999999996E-6</c:v>
                </c:pt>
                <c:pt idx="1464">
                  <c:v>1.75E-6</c:v>
                </c:pt>
                <c:pt idx="1465">
                  <c:v>1.6749999999999998E-6</c:v>
                </c:pt>
                <c:pt idx="1466">
                  <c:v>4.0500000000000002E-6</c:v>
                </c:pt>
                <c:pt idx="1467">
                  <c:v>2.3249999999999998E-6</c:v>
                </c:pt>
                <c:pt idx="1468">
                  <c:v>2.5500000000000001E-6</c:v>
                </c:pt>
                <c:pt idx="1469">
                  <c:v>1.875E-6</c:v>
                </c:pt>
                <c:pt idx="1470">
                  <c:v>2.125E-6</c:v>
                </c:pt>
                <c:pt idx="1471">
                  <c:v>1.95E-6</c:v>
                </c:pt>
                <c:pt idx="1472">
                  <c:v>1.7999999999999999E-6</c:v>
                </c:pt>
                <c:pt idx="1473">
                  <c:v>2.8250000000000001E-6</c:v>
                </c:pt>
                <c:pt idx="1474">
                  <c:v>2.2249999999999999E-6</c:v>
                </c:pt>
                <c:pt idx="1475">
                  <c:v>1.6749999999999998E-6</c:v>
                </c:pt>
                <c:pt idx="1476">
                  <c:v>2.5500000000000001E-6</c:v>
                </c:pt>
                <c:pt idx="1477">
                  <c:v>2.3999999999999999E-6</c:v>
                </c:pt>
                <c:pt idx="1478">
                  <c:v>2.1750000000000004E-6</c:v>
                </c:pt>
                <c:pt idx="1479">
                  <c:v>1.9749999999999997E-6</c:v>
                </c:pt>
                <c:pt idx="1480">
                  <c:v>1.95E-6</c:v>
                </c:pt>
                <c:pt idx="1481">
                  <c:v>2.3750000000000001E-6</c:v>
                </c:pt>
                <c:pt idx="1482">
                  <c:v>2.0749999999999996E-6</c:v>
                </c:pt>
                <c:pt idx="1483">
                  <c:v>2.1750000000000004E-6</c:v>
                </c:pt>
                <c:pt idx="1484">
                  <c:v>2.125E-6</c:v>
                </c:pt>
                <c:pt idx="1485">
                  <c:v>1.5500000000000002E-6</c:v>
                </c:pt>
                <c:pt idx="1486">
                  <c:v>1.7999999999999999E-6</c:v>
                </c:pt>
                <c:pt idx="1487">
                  <c:v>2.4500000000000003E-6</c:v>
                </c:pt>
                <c:pt idx="1488">
                  <c:v>2.2499999999999996E-6</c:v>
                </c:pt>
                <c:pt idx="1489">
                  <c:v>1.7250000000000002E-6</c:v>
                </c:pt>
                <c:pt idx="1490">
                  <c:v>1.7250000000000002E-6</c:v>
                </c:pt>
                <c:pt idx="1491">
                  <c:v>2.475E-6</c:v>
                </c:pt>
                <c:pt idx="1492">
                  <c:v>2.3E-6</c:v>
                </c:pt>
                <c:pt idx="1493">
                  <c:v>1.9250000000000002E-6</c:v>
                </c:pt>
                <c:pt idx="1494">
                  <c:v>1.8250000000000001E-6</c:v>
                </c:pt>
                <c:pt idx="1495">
                  <c:v>1.9250000000000002E-6</c:v>
                </c:pt>
                <c:pt idx="1496">
                  <c:v>2.4500000000000003E-6</c:v>
                </c:pt>
                <c:pt idx="1497">
                  <c:v>2.3999999999999999E-6</c:v>
                </c:pt>
                <c:pt idx="1498">
                  <c:v>2.2000000000000001E-6</c:v>
                </c:pt>
                <c:pt idx="1499">
                  <c:v>3.0000000000000001E-6</c:v>
                </c:pt>
                <c:pt idx="1500">
                  <c:v>3.1999999999999999E-6</c:v>
                </c:pt>
                <c:pt idx="1501">
                  <c:v>1.7250000000000002E-6</c:v>
                </c:pt>
                <c:pt idx="1502">
                  <c:v>2.6250000000000003E-6</c:v>
                </c:pt>
                <c:pt idx="1503">
                  <c:v>2.2750000000000002E-6</c:v>
                </c:pt>
                <c:pt idx="1504">
                  <c:v>3.1999999999999999E-6</c:v>
                </c:pt>
                <c:pt idx="1505">
                  <c:v>3.1250000000000006E-6</c:v>
                </c:pt>
                <c:pt idx="1506">
                  <c:v>2.3249999999999998E-6</c:v>
                </c:pt>
                <c:pt idx="1507">
                  <c:v>3.3749999999999999E-6</c:v>
                </c:pt>
                <c:pt idx="1508">
                  <c:v>1.9749999999999997E-6</c:v>
                </c:pt>
                <c:pt idx="1509">
                  <c:v>1.875E-6</c:v>
                </c:pt>
                <c:pt idx="1510">
                  <c:v>2.0250000000000001E-6</c:v>
                </c:pt>
                <c:pt idx="1511">
                  <c:v>1.3250000000000002E-6</c:v>
                </c:pt>
                <c:pt idx="1512">
                  <c:v>1.4999999999999998E-6</c:v>
                </c:pt>
                <c:pt idx="1513">
                  <c:v>2.0499999999999999E-6</c:v>
                </c:pt>
                <c:pt idx="1514">
                  <c:v>1.875E-6</c:v>
                </c:pt>
                <c:pt idx="1515">
                  <c:v>1.7750000000000002E-6</c:v>
                </c:pt>
                <c:pt idx="1516">
                  <c:v>1.75E-6</c:v>
                </c:pt>
                <c:pt idx="1517">
                  <c:v>1.8250000000000001E-6</c:v>
                </c:pt>
                <c:pt idx="1518">
                  <c:v>2.3500000000000004E-6</c:v>
                </c:pt>
                <c:pt idx="1519">
                  <c:v>2.2499999999999996E-6</c:v>
                </c:pt>
                <c:pt idx="1520">
                  <c:v>1.7250000000000002E-6</c:v>
                </c:pt>
                <c:pt idx="1521">
                  <c:v>1.175E-6</c:v>
                </c:pt>
                <c:pt idx="1522">
                  <c:v>2.1750000000000004E-6</c:v>
                </c:pt>
                <c:pt idx="1523">
                  <c:v>2.0499999999999999E-6</c:v>
                </c:pt>
                <c:pt idx="1524">
                  <c:v>2.0749999999999996E-6</c:v>
                </c:pt>
                <c:pt idx="1525">
                  <c:v>1.5500000000000002E-6</c:v>
                </c:pt>
                <c:pt idx="1526">
                  <c:v>2.7250000000000002E-6</c:v>
                </c:pt>
                <c:pt idx="1527">
                  <c:v>1.7E-6</c:v>
                </c:pt>
                <c:pt idx="1528">
                  <c:v>1.6500000000000001E-6</c:v>
                </c:pt>
                <c:pt idx="1529">
                  <c:v>1.9749999999999997E-6</c:v>
                </c:pt>
                <c:pt idx="1530">
                  <c:v>1.7E-6</c:v>
                </c:pt>
                <c:pt idx="1531">
                  <c:v>3.0750000000000002E-6</c:v>
                </c:pt>
                <c:pt idx="1532">
                  <c:v>2.3E-6</c:v>
                </c:pt>
                <c:pt idx="1533">
                  <c:v>2.5999999999999997E-6</c:v>
                </c:pt>
                <c:pt idx="1534">
                  <c:v>2.125E-6</c:v>
                </c:pt>
                <c:pt idx="1535">
                  <c:v>1.95E-6</c:v>
                </c:pt>
                <c:pt idx="1536">
                  <c:v>2.475E-6</c:v>
                </c:pt>
                <c:pt idx="1537">
                  <c:v>2.1499999999999997E-6</c:v>
                </c:pt>
                <c:pt idx="1538">
                  <c:v>2.1000000000000002E-6</c:v>
                </c:pt>
                <c:pt idx="1539">
                  <c:v>1.7999999999999999E-6</c:v>
                </c:pt>
                <c:pt idx="1540">
                  <c:v>1.875E-6</c:v>
                </c:pt>
                <c:pt idx="1541">
                  <c:v>2.1750000000000004E-6</c:v>
                </c:pt>
                <c:pt idx="1542">
                  <c:v>1.9749999999999997E-6</c:v>
                </c:pt>
                <c:pt idx="1543">
                  <c:v>2.5999999999999997E-6</c:v>
                </c:pt>
                <c:pt idx="1544">
                  <c:v>2.0000000000000003E-6</c:v>
                </c:pt>
                <c:pt idx="1545">
                  <c:v>2.8750000000000004E-6</c:v>
                </c:pt>
                <c:pt idx="1546">
                  <c:v>1.3E-6</c:v>
                </c:pt>
                <c:pt idx="1547">
                  <c:v>2.3249999999999998E-6</c:v>
                </c:pt>
                <c:pt idx="1548">
                  <c:v>1.9000000000000002E-6</c:v>
                </c:pt>
                <c:pt idx="1549">
                  <c:v>2.3249999999999998E-6</c:v>
                </c:pt>
                <c:pt idx="1550">
                  <c:v>1.9749999999999997E-6</c:v>
                </c:pt>
                <c:pt idx="1551">
                  <c:v>2.7250000000000002E-6</c:v>
                </c:pt>
                <c:pt idx="1552">
                  <c:v>2.4999999999999998E-6</c:v>
                </c:pt>
                <c:pt idx="1553">
                  <c:v>1.9250000000000002E-6</c:v>
                </c:pt>
                <c:pt idx="1554">
                  <c:v>1.7999999999999999E-6</c:v>
                </c:pt>
                <c:pt idx="1555">
                  <c:v>2.4999999999999998E-6</c:v>
                </c:pt>
                <c:pt idx="1556">
                  <c:v>1.75E-6</c:v>
                </c:pt>
                <c:pt idx="1557">
                  <c:v>2.1750000000000004E-6</c:v>
                </c:pt>
                <c:pt idx="1558">
                  <c:v>1.9000000000000002E-6</c:v>
                </c:pt>
                <c:pt idx="1559">
                  <c:v>2.2499999999999996E-6</c:v>
                </c:pt>
                <c:pt idx="1560">
                  <c:v>1.6249999999999999E-6</c:v>
                </c:pt>
                <c:pt idx="1561">
                  <c:v>1.4499999999999999E-6</c:v>
                </c:pt>
                <c:pt idx="1562">
                  <c:v>2.4999999999999998E-6</c:v>
                </c:pt>
                <c:pt idx="1563">
                  <c:v>2.8499999999999998E-6</c:v>
                </c:pt>
                <c:pt idx="1564">
                  <c:v>2.7000000000000004E-6</c:v>
                </c:pt>
                <c:pt idx="1565">
                  <c:v>1.7250000000000002E-6</c:v>
                </c:pt>
                <c:pt idx="1566">
                  <c:v>3.0500000000000004E-6</c:v>
                </c:pt>
                <c:pt idx="1567">
                  <c:v>2.3E-6</c:v>
                </c:pt>
                <c:pt idx="1568">
                  <c:v>2.1750000000000004E-6</c:v>
                </c:pt>
                <c:pt idx="1569">
                  <c:v>2.1000000000000002E-6</c:v>
                </c:pt>
                <c:pt idx="1570">
                  <c:v>1.6000000000000001E-6</c:v>
                </c:pt>
                <c:pt idx="1571">
                  <c:v>2.1499999999999997E-6</c:v>
                </c:pt>
                <c:pt idx="1572">
                  <c:v>1.7250000000000002E-6</c:v>
                </c:pt>
                <c:pt idx="1573">
                  <c:v>2.8250000000000001E-6</c:v>
                </c:pt>
                <c:pt idx="1574">
                  <c:v>1.9749999999999997E-6</c:v>
                </c:pt>
                <c:pt idx="1575">
                  <c:v>2.4500000000000003E-6</c:v>
                </c:pt>
                <c:pt idx="1576">
                  <c:v>3.5499999999999999E-6</c:v>
                </c:pt>
                <c:pt idx="1577">
                  <c:v>2.125E-6</c:v>
                </c:pt>
                <c:pt idx="1578">
                  <c:v>1.525E-6</c:v>
                </c:pt>
                <c:pt idx="1579">
                  <c:v>1.4250000000000001E-6</c:v>
                </c:pt>
                <c:pt idx="1580">
                  <c:v>2.65E-6</c:v>
                </c:pt>
                <c:pt idx="1581">
                  <c:v>2.4500000000000003E-6</c:v>
                </c:pt>
                <c:pt idx="1582">
                  <c:v>2.3750000000000001E-6</c:v>
                </c:pt>
                <c:pt idx="1583">
                  <c:v>2.5500000000000001E-6</c:v>
                </c:pt>
                <c:pt idx="1584">
                  <c:v>1.7750000000000002E-6</c:v>
                </c:pt>
                <c:pt idx="1585">
                  <c:v>2.3999999999999999E-6</c:v>
                </c:pt>
                <c:pt idx="1586">
                  <c:v>2.1499999999999997E-6</c:v>
                </c:pt>
                <c:pt idx="1587">
                  <c:v>2.0000000000000003E-6</c:v>
                </c:pt>
                <c:pt idx="1588">
                  <c:v>2.6250000000000003E-6</c:v>
                </c:pt>
                <c:pt idx="1589">
                  <c:v>2.125E-6</c:v>
                </c:pt>
                <c:pt idx="1590">
                  <c:v>1.75E-6</c:v>
                </c:pt>
                <c:pt idx="1591">
                  <c:v>3.45E-6</c:v>
                </c:pt>
                <c:pt idx="1592">
                  <c:v>2.2750000000000002E-6</c:v>
                </c:pt>
                <c:pt idx="1593">
                  <c:v>2.8499999999999998E-6</c:v>
                </c:pt>
                <c:pt idx="1594">
                  <c:v>1.5500000000000002E-6</c:v>
                </c:pt>
                <c:pt idx="1595">
                  <c:v>1.6249999999999999E-6</c:v>
                </c:pt>
                <c:pt idx="1596">
                  <c:v>2.3750000000000001E-6</c:v>
                </c:pt>
                <c:pt idx="1597">
                  <c:v>2.3500000000000004E-6</c:v>
                </c:pt>
                <c:pt idx="1598">
                  <c:v>2.3249999999999998E-6</c:v>
                </c:pt>
                <c:pt idx="1599">
                  <c:v>2.2750000000000002E-6</c:v>
                </c:pt>
                <c:pt idx="1600">
                  <c:v>1.7750000000000002E-6</c:v>
                </c:pt>
                <c:pt idx="1601">
                  <c:v>3.4000000000000005E-6</c:v>
                </c:pt>
                <c:pt idx="1602">
                  <c:v>2.1750000000000004E-6</c:v>
                </c:pt>
                <c:pt idx="1603">
                  <c:v>2.2750000000000002E-6</c:v>
                </c:pt>
                <c:pt idx="1604">
                  <c:v>2.4500000000000003E-6</c:v>
                </c:pt>
                <c:pt idx="1605">
                  <c:v>3.45E-6</c:v>
                </c:pt>
                <c:pt idx="1606">
                  <c:v>2.1000000000000002E-6</c:v>
                </c:pt>
                <c:pt idx="1607">
                  <c:v>1.875E-6</c:v>
                </c:pt>
                <c:pt idx="1608">
                  <c:v>2.4249999999999997E-6</c:v>
                </c:pt>
                <c:pt idx="1609">
                  <c:v>1.9250000000000002E-6</c:v>
                </c:pt>
                <c:pt idx="1610">
                  <c:v>1.6249999999999999E-6</c:v>
                </c:pt>
                <c:pt idx="1611">
                  <c:v>3.3749999999999999E-6</c:v>
                </c:pt>
                <c:pt idx="1612">
                  <c:v>2.125E-6</c:v>
                </c:pt>
                <c:pt idx="1613">
                  <c:v>2.2249999999999999E-6</c:v>
                </c:pt>
                <c:pt idx="1614">
                  <c:v>2.4500000000000003E-6</c:v>
                </c:pt>
                <c:pt idx="1615">
                  <c:v>2.8000000000000003E-6</c:v>
                </c:pt>
                <c:pt idx="1616">
                  <c:v>1.7750000000000002E-6</c:v>
                </c:pt>
                <c:pt idx="1617">
                  <c:v>1.7750000000000002E-6</c:v>
                </c:pt>
                <c:pt idx="1618">
                  <c:v>2.3249999999999998E-6</c:v>
                </c:pt>
                <c:pt idx="1619">
                  <c:v>2.1499999999999997E-6</c:v>
                </c:pt>
                <c:pt idx="1620">
                  <c:v>2.3249999999999998E-6</c:v>
                </c:pt>
                <c:pt idx="1621">
                  <c:v>1.9749999999999997E-6</c:v>
                </c:pt>
                <c:pt idx="1622">
                  <c:v>1.9250000000000002E-6</c:v>
                </c:pt>
                <c:pt idx="1623">
                  <c:v>1.7999999999999999E-6</c:v>
                </c:pt>
                <c:pt idx="1624">
                  <c:v>2.3750000000000001E-6</c:v>
                </c:pt>
                <c:pt idx="1625">
                  <c:v>2.6250000000000003E-6</c:v>
                </c:pt>
                <c:pt idx="1626">
                  <c:v>2.0499999999999999E-6</c:v>
                </c:pt>
                <c:pt idx="1627">
                  <c:v>2.2750000000000002E-6</c:v>
                </c:pt>
                <c:pt idx="1628">
                  <c:v>1.875E-6</c:v>
                </c:pt>
                <c:pt idx="1629">
                  <c:v>2.1750000000000004E-6</c:v>
                </c:pt>
                <c:pt idx="1630">
                  <c:v>1.7999999999999999E-6</c:v>
                </c:pt>
                <c:pt idx="1631">
                  <c:v>2.9500000000000006E-6</c:v>
                </c:pt>
                <c:pt idx="1632">
                  <c:v>2.8000000000000003E-6</c:v>
                </c:pt>
                <c:pt idx="1633">
                  <c:v>2.7750000000000005E-6</c:v>
                </c:pt>
                <c:pt idx="1634">
                  <c:v>2.7499999999999999E-6</c:v>
                </c:pt>
                <c:pt idx="1635">
                  <c:v>4.2000000000000004E-6</c:v>
                </c:pt>
                <c:pt idx="1636">
                  <c:v>5.4250000000000006E-6</c:v>
                </c:pt>
                <c:pt idx="1637">
                  <c:v>3.45E-6</c:v>
                </c:pt>
                <c:pt idx="1638">
                  <c:v>4.4500000000000006E-6</c:v>
                </c:pt>
                <c:pt idx="1639">
                  <c:v>4.2750000000000006E-6</c:v>
                </c:pt>
                <c:pt idx="1640">
                  <c:v>3.1750000000000001E-6</c:v>
                </c:pt>
                <c:pt idx="1641">
                  <c:v>5.3500000000000004E-6</c:v>
                </c:pt>
                <c:pt idx="1642">
                  <c:v>4.8749999999999999E-6</c:v>
                </c:pt>
                <c:pt idx="1643">
                  <c:v>3.3500000000000001E-6</c:v>
                </c:pt>
                <c:pt idx="1644">
                  <c:v>6.1E-6</c:v>
                </c:pt>
                <c:pt idx="1645">
                  <c:v>5.6500000000000001E-6</c:v>
                </c:pt>
                <c:pt idx="1646">
                  <c:v>4.4750000000000004E-6</c:v>
                </c:pt>
                <c:pt idx="1647">
                  <c:v>5.0750000000000005E-6</c:v>
                </c:pt>
                <c:pt idx="1648">
                  <c:v>3.3000000000000006E-6</c:v>
                </c:pt>
                <c:pt idx="1649">
                  <c:v>4.2250000000000002E-6</c:v>
                </c:pt>
                <c:pt idx="1650">
                  <c:v>4.4750000000000004E-6</c:v>
                </c:pt>
                <c:pt idx="1651">
                  <c:v>3.7750000000000003E-6</c:v>
                </c:pt>
                <c:pt idx="1652">
                  <c:v>4.8250000000000004E-6</c:v>
                </c:pt>
                <c:pt idx="1653">
                  <c:v>3.2500000000000002E-6</c:v>
                </c:pt>
                <c:pt idx="1654">
                  <c:v>4.6500000000000004E-6</c:v>
                </c:pt>
                <c:pt idx="1655">
                  <c:v>3.4000000000000005E-6</c:v>
                </c:pt>
                <c:pt idx="1656">
                  <c:v>4.6999999999999999E-6</c:v>
                </c:pt>
                <c:pt idx="1657">
                  <c:v>3.4750000000000006E-6</c:v>
                </c:pt>
                <c:pt idx="1658">
                  <c:v>5.8499999999999999E-6</c:v>
                </c:pt>
                <c:pt idx="1659">
                  <c:v>4.9750000000000006E-6</c:v>
                </c:pt>
                <c:pt idx="1660">
                  <c:v>3.6750000000000004E-6</c:v>
                </c:pt>
                <c:pt idx="1661">
                  <c:v>3.9750000000000001E-6</c:v>
                </c:pt>
                <c:pt idx="1662">
                  <c:v>5.0250000000000002E-6</c:v>
                </c:pt>
                <c:pt idx="1663">
                  <c:v>4.0250000000000004E-6</c:v>
                </c:pt>
                <c:pt idx="1664">
                  <c:v>4.6750000000000001E-6</c:v>
                </c:pt>
                <c:pt idx="1665">
                  <c:v>4.5500000000000005E-6</c:v>
                </c:pt>
                <c:pt idx="1666">
                  <c:v>2.8750000000000004E-6</c:v>
                </c:pt>
                <c:pt idx="1667">
                  <c:v>3.4750000000000006E-6</c:v>
                </c:pt>
                <c:pt idx="1668">
                  <c:v>4.6999999999999999E-6</c:v>
                </c:pt>
                <c:pt idx="1669">
                  <c:v>3.3250000000000004E-6</c:v>
                </c:pt>
                <c:pt idx="1670">
                  <c:v>4.6E-6</c:v>
                </c:pt>
                <c:pt idx="1671">
                  <c:v>2.6250000000000003E-6</c:v>
                </c:pt>
                <c:pt idx="1672">
                  <c:v>6.0750000000000003E-6</c:v>
                </c:pt>
                <c:pt idx="1673">
                  <c:v>5.3500000000000004E-6</c:v>
                </c:pt>
                <c:pt idx="1674">
                  <c:v>4.3499999999999999E-6</c:v>
                </c:pt>
                <c:pt idx="1675">
                  <c:v>3.3250000000000004E-6</c:v>
                </c:pt>
                <c:pt idx="1676">
                  <c:v>4.25E-6</c:v>
                </c:pt>
                <c:pt idx="1677">
                  <c:v>3.9750000000000001E-6</c:v>
                </c:pt>
                <c:pt idx="1678">
                  <c:v>4.0749999999999999E-6</c:v>
                </c:pt>
                <c:pt idx="1679">
                  <c:v>5.1499999999999998E-6</c:v>
                </c:pt>
                <c:pt idx="1680">
                  <c:v>4.5500000000000005E-6</c:v>
                </c:pt>
                <c:pt idx="1681">
                  <c:v>4.9750000000000006E-6</c:v>
                </c:pt>
                <c:pt idx="1682">
                  <c:v>6.1E-6</c:v>
                </c:pt>
                <c:pt idx="1683">
                  <c:v>3.9500000000000003E-6</c:v>
                </c:pt>
                <c:pt idx="1684">
                  <c:v>4.4000000000000002E-6</c:v>
                </c:pt>
                <c:pt idx="1685">
                  <c:v>4.1250000000000003E-6</c:v>
                </c:pt>
                <c:pt idx="1686">
                  <c:v>2.8000000000000003E-6</c:v>
                </c:pt>
                <c:pt idx="1687">
                  <c:v>3.9750000000000001E-6</c:v>
                </c:pt>
                <c:pt idx="1688">
                  <c:v>4.7250000000000005E-6</c:v>
                </c:pt>
                <c:pt idx="1689">
                  <c:v>3.9500000000000003E-6</c:v>
                </c:pt>
                <c:pt idx="1690">
                  <c:v>3.1750000000000001E-6</c:v>
                </c:pt>
                <c:pt idx="1691">
                  <c:v>3.8E-6</c:v>
                </c:pt>
                <c:pt idx="1692">
                  <c:v>3.5750000000000005E-6</c:v>
                </c:pt>
                <c:pt idx="1693">
                  <c:v>3.7500000000000005E-6</c:v>
                </c:pt>
                <c:pt idx="1694">
                  <c:v>3.9500000000000003E-6</c:v>
                </c:pt>
                <c:pt idx="1695">
                  <c:v>4.3750000000000005E-6</c:v>
                </c:pt>
                <c:pt idx="1696">
                  <c:v>5.4750000000000001E-6</c:v>
                </c:pt>
                <c:pt idx="1697">
                  <c:v>3.4750000000000006E-6</c:v>
                </c:pt>
                <c:pt idx="1698">
                  <c:v>3.3749999999999999E-6</c:v>
                </c:pt>
                <c:pt idx="1699">
                  <c:v>5.9500000000000006E-6</c:v>
                </c:pt>
                <c:pt idx="1700">
                  <c:v>3.1500000000000003E-6</c:v>
                </c:pt>
                <c:pt idx="1701">
                  <c:v>4.9750000000000006E-6</c:v>
                </c:pt>
                <c:pt idx="1702">
                  <c:v>4.2000000000000004E-6</c:v>
                </c:pt>
                <c:pt idx="1703">
                  <c:v>4.9250000000000003E-6</c:v>
                </c:pt>
                <c:pt idx="1704">
                  <c:v>3.7249999999999999E-6</c:v>
                </c:pt>
                <c:pt idx="1705">
                  <c:v>4.0250000000000004E-6</c:v>
                </c:pt>
                <c:pt idx="1706">
                  <c:v>3.9999999999999998E-6</c:v>
                </c:pt>
                <c:pt idx="1707">
                  <c:v>3.5250000000000001E-6</c:v>
                </c:pt>
                <c:pt idx="1708">
                  <c:v>5.0250000000000002E-6</c:v>
                </c:pt>
                <c:pt idx="1709">
                  <c:v>4.2250000000000002E-6</c:v>
                </c:pt>
                <c:pt idx="1710">
                  <c:v>5.1750000000000004E-6</c:v>
                </c:pt>
                <c:pt idx="1711">
                  <c:v>3.5250000000000001E-6</c:v>
                </c:pt>
                <c:pt idx="1712">
                  <c:v>5.2750000000000003E-6</c:v>
                </c:pt>
                <c:pt idx="1713">
                  <c:v>6.6749999999999996E-6</c:v>
                </c:pt>
                <c:pt idx="1714">
                  <c:v>4.0250000000000004E-6</c:v>
                </c:pt>
                <c:pt idx="1715">
                  <c:v>5.9500000000000006E-6</c:v>
                </c:pt>
                <c:pt idx="1716">
                  <c:v>3.5250000000000001E-6</c:v>
                </c:pt>
                <c:pt idx="1717">
                  <c:v>4.7500000000000003E-6</c:v>
                </c:pt>
                <c:pt idx="1718">
                  <c:v>3.6500000000000006E-6</c:v>
                </c:pt>
                <c:pt idx="1719">
                  <c:v>5.0499999999999999E-6</c:v>
                </c:pt>
                <c:pt idx="1720">
                  <c:v>5.575E-6</c:v>
                </c:pt>
                <c:pt idx="1721">
                  <c:v>4.0749999999999999E-6</c:v>
                </c:pt>
                <c:pt idx="1722">
                  <c:v>2.8499999999999998E-6</c:v>
                </c:pt>
                <c:pt idx="1723">
                  <c:v>4.5500000000000005E-6</c:v>
                </c:pt>
                <c:pt idx="1724">
                  <c:v>4.2750000000000006E-6</c:v>
                </c:pt>
                <c:pt idx="1725">
                  <c:v>4.7250000000000005E-6</c:v>
                </c:pt>
                <c:pt idx="1726">
                  <c:v>4.3250000000000001E-6</c:v>
                </c:pt>
                <c:pt idx="1727">
                  <c:v>3.0000000000000001E-6</c:v>
                </c:pt>
                <c:pt idx="1728">
                  <c:v>4.4500000000000006E-6</c:v>
                </c:pt>
                <c:pt idx="1729">
                  <c:v>5.0250000000000002E-6</c:v>
                </c:pt>
                <c:pt idx="1730">
                  <c:v>5.2249999999999999E-6</c:v>
                </c:pt>
                <c:pt idx="1731">
                  <c:v>4.25E-6</c:v>
                </c:pt>
                <c:pt idx="1732">
                  <c:v>3.4000000000000005E-6</c:v>
                </c:pt>
                <c:pt idx="1733">
                  <c:v>4.8250000000000004E-6</c:v>
                </c:pt>
                <c:pt idx="1734">
                  <c:v>4.3750000000000005E-6</c:v>
                </c:pt>
                <c:pt idx="1735">
                  <c:v>3.8250000000000006E-6</c:v>
                </c:pt>
                <c:pt idx="1736">
                  <c:v>4.6750000000000001E-6</c:v>
                </c:pt>
                <c:pt idx="1737">
                  <c:v>3.5750000000000005E-6</c:v>
                </c:pt>
                <c:pt idx="1738">
                  <c:v>3.6750000000000004E-6</c:v>
                </c:pt>
                <c:pt idx="1739">
                  <c:v>4.3000000000000003E-6</c:v>
                </c:pt>
                <c:pt idx="1740">
                  <c:v>3.8999999999999999E-6</c:v>
                </c:pt>
                <c:pt idx="1741">
                  <c:v>3.8999999999999999E-6</c:v>
                </c:pt>
                <c:pt idx="1742">
                  <c:v>3.6750000000000004E-6</c:v>
                </c:pt>
                <c:pt idx="1743">
                  <c:v>4.5249999999999999E-6</c:v>
                </c:pt>
                <c:pt idx="1744">
                  <c:v>3.8250000000000006E-6</c:v>
                </c:pt>
                <c:pt idx="1745">
                  <c:v>4.4750000000000004E-6</c:v>
                </c:pt>
                <c:pt idx="1746">
                  <c:v>3.6750000000000004E-6</c:v>
                </c:pt>
                <c:pt idx="1747">
                  <c:v>4.0749999999999999E-6</c:v>
                </c:pt>
                <c:pt idx="1748">
                  <c:v>4.6250000000000006E-6</c:v>
                </c:pt>
                <c:pt idx="1749">
                  <c:v>4.1000000000000006E-6</c:v>
                </c:pt>
                <c:pt idx="1750">
                  <c:v>3.9750000000000001E-6</c:v>
                </c:pt>
                <c:pt idx="1751">
                  <c:v>3.5000000000000004E-6</c:v>
                </c:pt>
                <c:pt idx="1752">
                  <c:v>5.3750000000000002E-6</c:v>
                </c:pt>
                <c:pt idx="1753">
                  <c:v>6.1500000000000004E-6</c:v>
                </c:pt>
                <c:pt idx="1754">
                  <c:v>6.8749999999999994E-6</c:v>
                </c:pt>
                <c:pt idx="1755">
                  <c:v>4.6E-6</c:v>
                </c:pt>
                <c:pt idx="1756">
                  <c:v>3.3500000000000001E-6</c:v>
                </c:pt>
                <c:pt idx="1757">
                  <c:v>4.3750000000000005E-6</c:v>
                </c:pt>
                <c:pt idx="1758">
                  <c:v>3.2250000000000005E-6</c:v>
                </c:pt>
                <c:pt idx="1759">
                  <c:v>4.1250000000000003E-6</c:v>
                </c:pt>
                <c:pt idx="1760">
                  <c:v>3.1999999999999999E-6</c:v>
                </c:pt>
                <c:pt idx="1761">
                  <c:v>4.0500000000000002E-6</c:v>
                </c:pt>
                <c:pt idx="1762">
                  <c:v>4.6500000000000004E-6</c:v>
                </c:pt>
                <c:pt idx="1763">
                  <c:v>2.9249999999999999E-6</c:v>
                </c:pt>
                <c:pt idx="1764">
                  <c:v>4.2000000000000004E-6</c:v>
                </c:pt>
                <c:pt idx="1765">
                  <c:v>3.4250000000000002E-6</c:v>
                </c:pt>
                <c:pt idx="1766">
                  <c:v>4.4500000000000006E-6</c:v>
                </c:pt>
                <c:pt idx="1767">
                  <c:v>3.275E-6</c:v>
                </c:pt>
                <c:pt idx="1768">
                  <c:v>4.0250000000000004E-6</c:v>
                </c:pt>
                <c:pt idx="1769">
                  <c:v>3.1250000000000006E-6</c:v>
                </c:pt>
                <c:pt idx="1770">
                  <c:v>4.3499999999999999E-6</c:v>
                </c:pt>
                <c:pt idx="1771">
                  <c:v>3.4000000000000005E-6</c:v>
                </c:pt>
                <c:pt idx="1772">
                  <c:v>3.3500000000000001E-6</c:v>
                </c:pt>
                <c:pt idx="1773">
                  <c:v>3.3250000000000004E-6</c:v>
                </c:pt>
                <c:pt idx="1774">
                  <c:v>3.6000000000000003E-6</c:v>
                </c:pt>
                <c:pt idx="1775">
                  <c:v>3.8E-6</c:v>
                </c:pt>
                <c:pt idx="1776">
                  <c:v>3.4250000000000002E-6</c:v>
                </c:pt>
                <c:pt idx="1777">
                  <c:v>3.2500000000000002E-6</c:v>
                </c:pt>
                <c:pt idx="1778">
                  <c:v>6.5999999999999995E-6</c:v>
                </c:pt>
                <c:pt idx="1779">
                  <c:v>3.8999999999999999E-6</c:v>
                </c:pt>
                <c:pt idx="1780">
                  <c:v>3.0000000000000001E-6</c:v>
                </c:pt>
                <c:pt idx="1781">
                  <c:v>5.3000000000000001E-6</c:v>
                </c:pt>
                <c:pt idx="1782">
                  <c:v>4.775E-6</c:v>
                </c:pt>
                <c:pt idx="1783">
                  <c:v>3.1250000000000006E-6</c:v>
                </c:pt>
                <c:pt idx="1784">
                  <c:v>3.0750000000000002E-6</c:v>
                </c:pt>
                <c:pt idx="1785">
                  <c:v>4.7250000000000005E-6</c:v>
                </c:pt>
                <c:pt idx="1786">
                  <c:v>5.8750000000000005E-6</c:v>
                </c:pt>
                <c:pt idx="1787">
                  <c:v>4.9250000000000003E-6</c:v>
                </c:pt>
                <c:pt idx="1788">
                  <c:v>3.7500000000000005E-6</c:v>
                </c:pt>
                <c:pt idx="1789">
                  <c:v>3.8750000000000002E-6</c:v>
                </c:pt>
                <c:pt idx="1790">
                  <c:v>3.5499999999999999E-6</c:v>
                </c:pt>
                <c:pt idx="1791">
                  <c:v>4.6500000000000004E-6</c:v>
                </c:pt>
                <c:pt idx="1792">
                  <c:v>4.0250000000000004E-6</c:v>
                </c:pt>
                <c:pt idx="1793">
                  <c:v>4.5000000000000001E-6</c:v>
                </c:pt>
                <c:pt idx="1794">
                  <c:v>5.575E-6</c:v>
                </c:pt>
                <c:pt idx="1795">
                  <c:v>6.6250000000000001E-6</c:v>
                </c:pt>
                <c:pt idx="1796">
                  <c:v>7.150000000000001E-6</c:v>
                </c:pt>
                <c:pt idx="1797">
                  <c:v>4.2000000000000004E-6</c:v>
                </c:pt>
                <c:pt idx="1798">
                  <c:v>4.3250000000000001E-6</c:v>
                </c:pt>
                <c:pt idx="1799">
                  <c:v>4.3250000000000001E-6</c:v>
                </c:pt>
                <c:pt idx="1800">
                  <c:v>4.2750000000000006E-6</c:v>
                </c:pt>
                <c:pt idx="1801">
                  <c:v>4.3750000000000005E-6</c:v>
                </c:pt>
                <c:pt idx="1802">
                  <c:v>4.3250000000000001E-6</c:v>
                </c:pt>
                <c:pt idx="1803">
                  <c:v>4.9750000000000006E-6</c:v>
                </c:pt>
                <c:pt idx="1804">
                  <c:v>4.9250000000000003E-6</c:v>
                </c:pt>
                <c:pt idx="1805">
                  <c:v>3.1E-6</c:v>
                </c:pt>
                <c:pt idx="1806">
                  <c:v>3.7500000000000005E-6</c:v>
                </c:pt>
                <c:pt idx="1807">
                  <c:v>4.1000000000000006E-6</c:v>
                </c:pt>
                <c:pt idx="1808">
                  <c:v>3.3500000000000001E-6</c:v>
                </c:pt>
                <c:pt idx="1809">
                  <c:v>3.5750000000000005E-6</c:v>
                </c:pt>
                <c:pt idx="1810">
                  <c:v>5.0499999999999999E-6</c:v>
                </c:pt>
                <c:pt idx="1811">
                  <c:v>3.4750000000000006E-6</c:v>
                </c:pt>
                <c:pt idx="1812">
                  <c:v>4.1749999999999998E-6</c:v>
                </c:pt>
                <c:pt idx="1813">
                  <c:v>3.5499999999999999E-6</c:v>
                </c:pt>
                <c:pt idx="1814">
                  <c:v>4.6E-6</c:v>
                </c:pt>
                <c:pt idx="1815">
                  <c:v>6.1750000000000002E-6</c:v>
                </c:pt>
                <c:pt idx="1816">
                  <c:v>2.4500000000000003E-6</c:v>
                </c:pt>
                <c:pt idx="1817">
                  <c:v>4.2750000000000006E-6</c:v>
                </c:pt>
                <c:pt idx="1818">
                  <c:v>3.7249999999999999E-6</c:v>
                </c:pt>
                <c:pt idx="1819">
                  <c:v>3.9500000000000003E-6</c:v>
                </c:pt>
                <c:pt idx="1820">
                  <c:v>4.6500000000000004E-6</c:v>
                </c:pt>
                <c:pt idx="1821">
                  <c:v>4.4000000000000002E-6</c:v>
                </c:pt>
                <c:pt idx="1822">
                  <c:v>6.6250000000000001E-6</c:v>
                </c:pt>
                <c:pt idx="1823">
                  <c:v>1.0075000000000001E-5</c:v>
                </c:pt>
                <c:pt idx="1824">
                  <c:v>5.3000000000000001E-6</c:v>
                </c:pt>
                <c:pt idx="1825">
                  <c:v>6.3500000000000002E-6</c:v>
                </c:pt>
                <c:pt idx="1826">
                  <c:v>7.500000000000001E-6</c:v>
                </c:pt>
                <c:pt idx="1827">
                  <c:v>1.1175000000000001E-5</c:v>
                </c:pt>
                <c:pt idx="1828">
                  <c:v>6.1E-6</c:v>
                </c:pt>
                <c:pt idx="1829">
                  <c:v>9.55E-6</c:v>
                </c:pt>
                <c:pt idx="1830">
                  <c:v>5.8000000000000004E-6</c:v>
                </c:pt>
                <c:pt idx="1831">
                  <c:v>1.0575E-5</c:v>
                </c:pt>
                <c:pt idx="1832">
                  <c:v>9.0750000000000004E-6</c:v>
                </c:pt>
                <c:pt idx="1833">
                  <c:v>1.1175000000000001E-5</c:v>
                </c:pt>
                <c:pt idx="1834">
                  <c:v>1.04E-5</c:v>
                </c:pt>
                <c:pt idx="1835">
                  <c:v>9.1749999999999994E-6</c:v>
                </c:pt>
                <c:pt idx="1836">
                  <c:v>1.1075E-5</c:v>
                </c:pt>
                <c:pt idx="1837">
                  <c:v>1.3725E-5</c:v>
                </c:pt>
                <c:pt idx="1838">
                  <c:v>1.0025E-5</c:v>
                </c:pt>
                <c:pt idx="1839">
                  <c:v>6.0000000000000002E-6</c:v>
                </c:pt>
                <c:pt idx="1840">
                  <c:v>1.185E-5</c:v>
                </c:pt>
                <c:pt idx="1841">
                  <c:v>1.0900000000000001E-5</c:v>
                </c:pt>
                <c:pt idx="1842">
                  <c:v>1.2325E-5</c:v>
                </c:pt>
                <c:pt idx="1843">
                  <c:v>9.1749999999999994E-6</c:v>
                </c:pt>
                <c:pt idx="1844">
                  <c:v>1.075E-5</c:v>
                </c:pt>
                <c:pt idx="1845">
                  <c:v>1.165E-5</c:v>
                </c:pt>
                <c:pt idx="1846">
                  <c:v>1.6974999999999999E-5</c:v>
                </c:pt>
                <c:pt idx="1847">
                  <c:v>1.645E-5</c:v>
                </c:pt>
                <c:pt idx="1848">
                  <c:v>1.0625000000000001E-5</c:v>
                </c:pt>
                <c:pt idx="1849">
                  <c:v>1.2850000000000001E-5</c:v>
                </c:pt>
                <c:pt idx="1850">
                  <c:v>1.1824999999999999E-5</c:v>
                </c:pt>
                <c:pt idx="1851">
                  <c:v>1.3000000000000001E-5</c:v>
                </c:pt>
                <c:pt idx="1852">
                  <c:v>1.7874999999999997E-5</c:v>
                </c:pt>
                <c:pt idx="1853">
                  <c:v>1.31E-5</c:v>
                </c:pt>
                <c:pt idx="1854">
                  <c:v>1.2925000000000001E-5</c:v>
                </c:pt>
                <c:pt idx="1855">
                  <c:v>1.8624999999999999E-5</c:v>
                </c:pt>
                <c:pt idx="1856">
                  <c:v>3.2650000000000001E-5</c:v>
                </c:pt>
                <c:pt idx="1857">
                  <c:v>1.5875E-5</c:v>
                </c:pt>
                <c:pt idx="1858">
                  <c:v>3.1149999999999998E-5</c:v>
                </c:pt>
                <c:pt idx="1859">
                  <c:v>1.385E-5</c:v>
                </c:pt>
                <c:pt idx="1860">
                  <c:v>2.7899999999999997E-5</c:v>
                </c:pt>
                <c:pt idx="1861">
                  <c:v>2.0874999999999999E-5</c:v>
                </c:pt>
                <c:pt idx="1862">
                  <c:v>1.7074999999999998E-5</c:v>
                </c:pt>
                <c:pt idx="1863">
                  <c:v>1.8324999999999998E-5</c:v>
                </c:pt>
                <c:pt idx="1864">
                  <c:v>2.2349999999999998E-5</c:v>
                </c:pt>
                <c:pt idx="1865">
                  <c:v>1.95E-5</c:v>
                </c:pt>
                <c:pt idx="1866">
                  <c:v>1.6899999999999997E-5</c:v>
                </c:pt>
                <c:pt idx="1867">
                  <c:v>1.2875E-5</c:v>
                </c:pt>
                <c:pt idx="1868">
                  <c:v>1.8825E-5</c:v>
                </c:pt>
                <c:pt idx="1869">
                  <c:v>1.4750000000000001E-5</c:v>
                </c:pt>
                <c:pt idx="1870">
                  <c:v>2.9074999999999999E-5</c:v>
                </c:pt>
                <c:pt idx="1871">
                  <c:v>1.715E-5</c:v>
                </c:pt>
                <c:pt idx="1872">
                  <c:v>1.9074999999999999E-5</c:v>
                </c:pt>
                <c:pt idx="1873">
                  <c:v>2.8349999999999998E-5</c:v>
                </c:pt>
                <c:pt idx="1874">
                  <c:v>1.5499999999999997E-5</c:v>
                </c:pt>
                <c:pt idx="1875">
                  <c:v>2.5299999999999998E-5</c:v>
                </c:pt>
                <c:pt idx="1876">
                  <c:v>1.5299999999999999E-5</c:v>
                </c:pt>
                <c:pt idx="1877">
                  <c:v>2.3899999999999998E-5</c:v>
                </c:pt>
                <c:pt idx="1878">
                  <c:v>2.1424999999999999E-5</c:v>
                </c:pt>
                <c:pt idx="1879">
                  <c:v>1.8724999999999998E-5</c:v>
                </c:pt>
                <c:pt idx="1880">
                  <c:v>1.43E-5</c:v>
                </c:pt>
                <c:pt idx="1881">
                  <c:v>1.4825E-5</c:v>
                </c:pt>
                <c:pt idx="1882">
                  <c:v>1.8899999999999999E-5</c:v>
                </c:pt>
                <c:pt idx="1883">
                  <c:v>1.5524999999999998E-5</c:v>
                </c:pt>
                <c:pt idx="1884">
                  <c:v>2.1725E-5</c:v>
                </c:pt>
                <c:pt idx="1885">
                  <c:v>2.3349999999999998E-5</c:v>
                </c:pt>
                <c:pt idx="1886">
                  <c:v>2.0724999999999999E-5</c:v>
                </c:pt>
                <c:pt idx="1887">
                  <c:v>2.0724999999999999E-5</c:v>
                </c:pt>
                <c:pt idx="1888">
                  <c:v>2.3224999999999999E-5</c:v>
                </c:pt>
                <c:pt idx="1889">
                  <c:v>2.6374999999999997E-5</c:v>
                </c:pt>
                <c:pt idx="1890">
                  <c:v>1.7174999999999997E-5</c:v>
                </c:pt>
                <c:pt idx="1891">
                  <c:v>1.9049999999999999E-5</c:v>
                </c:pt>
                <c:pt idx="1892">
                  <c:v>2.1974999999999999E-5</c:v>
                </c:pt>
                <c:pt idx="1893">
                  <c:v>2.41E-5</c:v>
                </c:pt>
                <c:pt idx="1894">
                  <c:v>2.3099999999999999E-5</c:v>
                </c:pt>
                <c:pt idx="1895">
                  <c:v>2.4974999999999997E-5</c:v>
                </c:pt>
                <c:pt idx="1896">
                  <c:v>2.2924999999999998E-5</c:v>
                </c:pt>
                <c:pt idx="1897">
                  <c:v>1.6624999999999998E-5</c:v>
                </c:pt>
                <c:pt idx="1898">
                  <c:v>1.5549999999999999E-5</c:v>
                </c:pt>
                <c:pt idx="1899">
                  <c:v>2.2549999999999999E-5</c:v>
                </c:pt>
                <c:pt idx="1900">
                  <c:v>3.0224999999999996E-5</c:v>
                </c:pt>
                <c:pt idx="1901">
                  <c:v>1.5274999999999999E-5</c:v>
                </c:pt>
                <c:pt idx="1902">
                  <c:v>1.9925E-5</c:v>
                </c:pt>
                <c:pt idx="1903">
                  <c:v>2.4074999999999999E-5</c:v>
                </c:pt>
                <c:pt idx="1904">
                  <c:v>2.0374999999999997E-5</c:v>
                </c:pt>
                <c:pt idx="1905">
                  <c:v>2.1249999999999998E-5</c:v>
                </c:pt>
                <c:pt idx="1906">
                  <c:v>1.8099999999999999E-5</c:v>
                </c:pt>
                <c:pt idx="1907">
                  <c:v>2.5724999999999998E-5</c:v>
                </c:pt>
                <c:pt idx="1908">
                  <c:v>1.8349999999999999E-5</c:v>
                </c:pt>
                <c:pt idx="1909">
                  <c:v>2.4024999999999998E-5</c:v>
                </c:pt>
                <c:pt idx="1910">
                  <c:v>2.0024999999999999E-5</c:v>
                </c:pt>
                <c:pt idx="1911">
                  <c:v>2.2274999999999999E-5</c:v>
                </c:pt>
                <c:pt idx="1912">
                  <c:v>2.0149999999999999E-5</c:v>
                </c:pt>
                <c:pt idx="1913">
                  <c:v>1.8349999999999999E-5</c:v>
                </c:pt>
                <c:pt idx="1914">
                  <c:v>2.3624999999999998E-5</c:v>
                </c:pt>
                <c:pt idx="1915">
                  <c:v>1.4575E-5</c:v>
                </c:pt>
                <c:pt idx="1916">
                  <c:v>2.1199999999999997E-5</c:v>
                </c:pt>
                <c:pt idx="1917">
                  <c:v>2.83E-5</c:v>
                </c:pt>
                <c:pt idx="1918">
                  <c:v>2.4224999999999999E-5</c:v>
                </c:pt>
                <c:pt idx="1919">
                  <c:v>2.4724999999999998E-5</c:v>
                </c:pt>
                <c:pt idx="1920">
                  <c:v>2.3249999999999999E-5</c:v>
                </c:pt>
                <c:pt idx="1921">
                  <c:v>3.2574999999999999E-5</c:v>
                </c:pt>
                <c:pt idx="1922">
                  <c:v>3.0774999999999996E-5</c:v>
                </c:pt>
                <c:pt idx="1923">
                  <c:v>1.3825000000000001E-5</c:v>
                </c:pt>
                <c:pt idx="1924">
                  <c:v>1.4799999999999999E-5</c:v>
                </c:pt>
                <c:pt idx="1925">
                  <c:v>1.525E-5</c:v>
                </c:pt>
                <c:pt idx="1926">
                  <c:v>1.9925E-5</c:v>
                </c:pt>
                <c:pt idx="1927">
                  <c:v>2.885E-5</c:v>
                </c:pt>
                <c:pt idx="1928">
                  <c:v>2.145E-5</c:v>
                </c:pt>
                <c:pt idx="1929">
                  <c:v>1.5349999999999997E-5</c:v>
                </c:pt>
                <c:pt idx="1930">
                  <c:v>1.7024999999999997E-5</c:v>
                </c:pt>
                <c:pt idx="1931">
                  <c:v>2.2599999999999997E-5</c:v>
                </c:pt>
                <c:pt idx="1932">
                  <c:v>2.0324999999999999E-5</c:v>
                </c:pt>
                <c:pt idx="1933">
                  <c:v>2.8349999999999998E-5</c:v>
                </c:pt>
                <c:pt idx="1934">
                  <c:v>2.6524999999999998E-5</c:v>
                </c:pt>
                <c:pt idx="1935">
                  <c:v>1.9225E-5</c:v>
                </c:pt>
                <c:pt idx="1936">
                  <c:v>1.6274999999999999E-5</c:v>
                </c:pt>
                <c:pt idx="1937">
                  <c:v>1.825E-5</c:v>
                </c:pt>
                <c:pt idx="1938">
                  <c:v>3.1449999999999999E-5</c:v>
                </c:pt>
                <c:pt idx="1939">
                  <c:v>2.3349999999999998E-5</c:v>
                </c:pt>
                <c:pt idx="1940">
                  <c:v>2.1824999999999999E-5</c:v>
                </c:pt>
                <c:pt idx="1941">
                  <c:v>1.8999999999999998E-5</c:v>
                </c:pt>
                <c:pt idx="1942">
                  <c:v>2.2124999999999999E-5</c:v>
                </c:pt>
                <c:pt idx="1943">
                  <c:v>2.6124999999999998E-5</c:v>
                </c:pt>
                <c:pt idx="1944">
                  <c:v>2.7499999999999998E-5</c:v>
                </c:pt>
                <c:pt idx="1945">
                  <c:v>2.2224999999999998E-5</c:v>
                </c:pt>
                <c:pt idx="1946">
                  <c:v>3.7749999999999996E-5</c:v>
                </c:pt>
                <c:pt idx="1947">
                  <c:v>2.4824999999999997E-5</c:v>
                </c:pt>
                <c:pt idx="1948">
                  <c:v>1.5949999999999998E-5</c:v>
                </c:pt>
                <c:pt idx="1949">
                  <c:v>2.8274999999999999E-5</c:v>
                </c:pt>
                <c:pt idx="1950">
                  <c:v>2.0049999999999999E-5</c:v>
                </c:pt>
                <c:pt idx="1951">
                  <c:v>2.4649999999999999E-5</c:v>
                </c:pt>
                <c:pt idx="1952">
                  <c:v>2.34E-5</c:v>
                </c:pt>
                <c:pt idx="1953">
                  <c:v>2.2399999999999999E-5</c:v>
                </c:pt>
                <c:pt idx="1954">
                  <c:v>2.6325E-5</c:v>
                </c:pt>
                <c:pt idx="1955">
                  <c:v>2.2174999999999997E-5</c:v>
                </c:pt>
                <c:pt idx="1956">
                  <c:v>2.0724999999999999E-5</c:v>
                </c:pt>
                <c:pt idx="1957">
                  <c:v>1.7224999999999999E-5</c:v>
                </c:pt>
                <c:pt idx="1958">
                  <c:v>2.5749999999999999E-5</c:v>
                </c:pt>
                <c:pt idx="1959">
                  <c:v>1.8525E-5</c:v>
                </c:pt>
                <c:pt idx="1960">
                  <c:v>2.4549999999999997E-5</c:v>
                </c:pt>
                <c:pt idx="1961">
                  <c:v>2.675E-5</c:v>
                </c:pt>
                <c:pt idx="1962">
                  <c:v>2.175E-5</c:v>
                </c:pt>
                <c:pt idx="1963">
                  <c:v>2.3224999999999999E-5</c:v>
                </c:pt>
                <c:pt idx="1964">
                  <c:v>1.6749999999999997E-5</c:v>
                </c:pt>
                <c:pt idx="1965">
                  <c:v>1.6274999999999999E-5</c:v>
                </c:pt>
                <c:pt idx="1966">
                  <c:v>2.8074999999999998E-5</c:v>
                </c:pt>
                <c:pt idx="1967">
                  <c:v>1.7749999999999998E-5</c:v>
                </c:pt>
                <c:pt idx="1968">
                  <c:v>1.4649999999999999E-5</c:v>
                </c:pt>
                <c:pt idx="1969">
                  <c:v>2.8E-5</c:v>
                </c:pt>
                <c:pt idx="1970">
                  <c:v>1.5824999999999998E-5</c:v>
                </c:pt>
                <c:pt idx="1971">
                  <c:v>2.2749999999999997E-5</c:v>
                </c:pt>
                <c:pt idx="1972">
                  <c:v>3.0899999999999999E-5</c:v>
                </c:pt>
                <c:pt idx="1973">
                  <c:v>1.95E-5</c:v>
                </c:pt>
                <c:pt idx="1974">
                  <c:v>3.5750000000000002E-5</c:v>
                </c:pt>
                <c:pt idx="1975">
                  <c:v>2.2074999999999998E-5</c:v>
                </c:pt>
                <c:pt idx="1976">
                  <c:v>1.9149999999999998E-5</c:v>
                </c:pt>
                <c:pt idx="1977">
                  <c:v>1.5449999999999999E-5</c:v>
                </c:pt>
                <c:pt idx="1978">
                  <c:v>2.9724999999999997E-5</c:v>
                </c:pt>
                <c:pt idx="1979">
                  <c:v>2.4924999999999999E-5</c:v>
                </c:pt>
                <c:pt idx="1980">
                  <c:v>1.8324999999999998E-5</c:v>
                </c:pt>
                <c:pt idx="1981">
                  <c:v>2.6149999999999999E-5</c:v>
                </c:pt>
                <c:pt idx="1982">
                  <c:v>1.7874999999999997E-5</c:v>
                </c:pt>
                <c:pt idx="1983">
                  <c:v>2.2124999999999999E-5</c:v>
                </c:pt>
                <c:pt idx="1984">
                  <c:v>1.5050000000000002E-5</c:v>
                </c:pt>
                <c:pt idx="1985">
                  <c:v>2.2575E-5</c:v>
                </c:pt>
                <c:pt idx="1986">
                  <c:v>1.6249999999999999E-5</c:v>
                </c:pt>
                <c:pt idx="1987">
                  <c:v>2.3674999999999999E-5</c:v>
                </c:pt>
                <c:pt idx="1988">
                  <c:v>1.6124999999999999E-5</c:v>
                </c:pt>
                <c:pt idx="1989">
                  <c:v>1.9174999999999999E-5</c:v>
                </c:pt>
                <c:pt idx="1990">
                  <c:v>1.7174999999999997E-5</c:v>
                </c:pt>
                <c:pt idx="1991">
                  <c:v>3.6809949999999998E-3</c:v>
                </c:pt>
                <c:pt idx="1992">
                  <c:v>2.1299999999999999E-5</c:v>
                </c:pt>
                <c:pt idx="1993">
                  <c:v>1.5949999999999998E-5</c:v>
                </c:pt>
                <c:pt idx="1994">
                  <c:v>1.7E-5</c:v>
                </c:pt>
                <c:pt idx="1995">
                  <c:v>1.6175E-5</c:v>
                </c:pt>
                <c:pt idx="1996">
                  <c:v>1.3149999999999999E-5</c:v>
                </c:pt>
                <c:pt idx="1997">
                  <c:v>3.2148749999999999E-3</c:v>
                </c:pt>
                <c:pt idx="1998">
                  <c:v>4.8459250000000001E-3</c:v>
                </c:pt>
                <c:pt idx="1999">
                  <c:v>2.4380925000000001E-2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1B-4CDE-9E94-D2152E9F1D4B}"/>
            </c:ext>
          </c:extLst>
        </c:ser>
        <c:ser>
          <c:idx val="2"/>
          <c:order val="2"/>
          <c:tx>
            <c:strRef>
              <c:f>dl475_7!$P$1</c:f>
              <c:strCache>
                <c:ptCount val="1"/>
                <c:pt idx="0">
                  <c:v>Среднее время за сек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dl475_7!$P$2:$P$2002</c:f>
              <c:numCache>
                <c:formatCode>0.00E+00</c:formatCode>
                <c:ptCount val="2001"/>
                <c:pt idx="0">
                  <c:v>9.6067575757575753E-7</c:v>
                </c:pt>
                <c:pt idx="1">
                  <c:v>9.6781832061068708E-7</c:v>
                </c:pt>
                <c:pt idx="2">
                  <c:v>1.0113458646616542E-6</c:v>
                </c:pt>
                <c:pt idx="3">
                  <c:v>9.5897121212121213E-7</c:v>
                </c:pt>
                <c:pt idx="4">
                  <c:v>1.01003007518797E-6</c:v>
                </c:pt>
                <c:pt idx="5">
                  <c:v>9.1934503816793893E-7</c:v>
                </c:pt>
                <c:pt idx="6">
                  <c:v>1.0421729323308272E-6</c:v>
                </c:pt>
                <c:pt idx="7">
                  <c:v>9.8813636363636357E-7</c:v>
                </c:pt>
                <c:pt idx="8">
                  <c:v>9.6623533834586476E-7</c:v>
                </c:pt>
                <c:pt idx="9">
                  <c:v>1.152288888888889E-6</c:v>
                </c:pt>
                <c:pt idx="10">
                  <c:v>1.1095111111111111E-6</c:v>
                </c:pt>
                <c:pt idx="11">
                  <c:v>9.4199307692307694E-7</c:v>
                </c:pt>
                <c:pt idx="12">
                  <c:v>1.0143533834586467E-6</c:v>
                </c:pt>
                <c:pt idx="13">
                  <c:v>1.1006412213740457E-6</c:v>
                </c:pt>
                <c:pt idx="14">
                  <c:v>9.4593458646616544E-7</c:v>
                </c:pt>
                <c:pt idx="15">
                  <c:v>9.0385757575757577E-7</c:v>
                </c:pt>
                <c:pt idx="16">
                  <c:v>1.0111578947368421E-6</c:v>
                </c:pt>
                <c:pt idx="17">
                  <c:v>9.5236030534351144E-7</c:v>
                </c:pt>
                <c:pt idx="18">
                  <c:v>9.8164661654135354E-7</c:v>
                </c:pt>
                <c:pt idx="19">
                  <c:v>1.0489318181818182E-6</c:v>
                </c:pt>
                <c:pt idx="20">
                  <c:v>9.5514511278195491E-7</c:v>
                </c:pt>
                <c:pt idx="21">
                  <c:v>1.1231879699248122E-6</c:v>
                </c:pt>
                <c:pt idx="22">
                  <c:v>1.0491145038167939E-6</c:v>
                </c:pt>
                <c:pt idx="23">
                  <c:v>1.0028656716417912E-6</c:v>
                </c:pt>
                <c:pt idx="24">
                  <c:v>1.0203684210526316E-6</c:v>
                </c:pt>
                <c:pt idx="25">
                  <c:v>9.68303007518797E-7</c:v>
                </c:pt>
                <c:pt idx="26">
                  <c:v>9.808947368421053E-7</c:v>
                </c:pt>
                <c:pt idx="27">
                  <c:v>9.8681060606060601E-7</c:v>
                </c:pt>
                <c:pt idx="28">
                  <c:v>1.121442748091603E-6</c:v>
                </c:pt>
                <c:pt idx="29">
                  <c:v>9.9302962962962974E-7</c:v>
                </c:pt>
                <c:pt idx="30">
                  <c:v>1.0120977443609022E-6</c:v>
                </c:pt>
                <c:pt idx="31">
                  <c:v>9.6976666666666661E-7</c:v>
                </c:pt>
                <c:pt idx="32">
                  <c:v>9.6755112781954876E-7</c:v>
                </c:pt>
                <c:pt idx="33">
                  <c:v>9.2340296296296293E-7</c:v>
                </c:pt>
                <c:pt idx="34">
                  <c:v>9.9590151515151509E-7</c:v>
                </c:pt>
                <c:pt idx="35">
                  <c:v>9.8183458646616539E-7</c:v>
                </c:pt>
                <c:pt idx="36">
                  <c:v>9.3428045112781952E-7</c:v>
                </c:pt>
                <c:pt idx="37">
                  <c:v>9.7414074074074079E-7</c:v>
                </c:pt>
                <c:pt idx="38">
                  <c:v>1.0235746268656718E-6</c:v>
                </c:pt>
                <c:pt idx="39">
                  <c:v>1.0191526717557252E-6</c:v>
                </c:pt>
                <c:pt idx="40">
                  <c:v>9.5928045112781959E-7</c:v>
                </c:pt>
                <c:pt idx="41">
                  <c:v>9.8446616541353381E-7</c:v>
                </c:pt>
                <c:pt idx="42">
                  <c:v>1.1000687022900764E-6</c:v>
                </c:pt>
                <c:pt idx="43">
                  <c:v>1.0871846153846154E-6</c:v>
                </c:pt>
                <c:pt idx="44">
                  <c:v>9.9129160305343515E-7</c:v>
                </c:pt>
                <c:pt idx="45">
                  <c:v>9.7914074074074074E-7</c:v>
                </c:pt>
                <c:pt idx="46">
                  <c:v>1.0134135338345864E-6</c:v>
                </c:pt>
                <c:pt idx="47">
                  <c:v>1.0778656716417911E-6</c:v>
                </c:pt>
                <c:pt idx="48">
                  <c:v>8.9396335877862593E-7</c:v>
                </c:pt>
                <c:pt idx="49">
                  <c:v>9.666732824427482E-7</c:v>
                </c:pt>
                <c:pt idx="50">
                  <c:v>9.4836515151515146E-7</c:v>
                </c:pt>
                <c:pt idx="51">
                  <c:v>9.8927272727272731E-7</c:v>
                </c:pt>
                <c:pt idx="52">
                  <c:v>9.7488195488721804E-7</c:v>
                </c:pt>
                <c:pt idx="53">
                  <c:v>1.0498796992481204E-6</c:v>
                </c:pt>
                <c:pt idx="54">
                  <c:v>1.0498796992481204E-6</c:v>
                </c:pt>
                <c:pt idx="55">
                  <c:v>1.0652196969696969E-6</c:v>
                </c:pt>
                <c:pt idx="56">
                  <c:v>9.8145864661654148E-7</c:v>
                </c:pt>
                <c:pt idx="57">
                  <c:v>9.7356616541353383E-7</c:v>
                </c:pt>
                <c:pt idx="58">
                  <c:v>1.0771353383458646E-6</c:v>
                </c:pt>
                <c:pt idx="59">
                  <c:v>9.8905970149253739E-7</c:v>
                </c:pt>
                <c:pt idx="60">
                  <c:v>8.9099629629629629E-7</c:v>
                </c:pt>
                <c:pt idx="61">
                  <c:v>1.0139774436090226E-6</c:v>
                </c:pt>
                <c:pt idx="62">
                  <c:v>9.3290597014925372E-7</c:v>
                </c:pt>
                <c:pt idx="63">
                  <c:v>1.0198814814814815E-6</c:v>
                </c:pt>
                <c:pt idx="64">
                  <c:v>9.574007518796992E-7</c:v>
                </c:pt>
                <c:pt idx="65">
                  <c:v>1.102530303030303E-6</c:v>
                </c:pt>
                <c:pt idx="66">
                  <c:v>1.0072105263157895E-6</c:v>
                </c:pt>
                <c:pt idx="67">
                  <c:v>1.1675488721804511E-6</c:v>
                </c:pt>
                <c:pt idx="68">
                  <c:v>9.7638571428571431E-7</c:v>
                </c:pt>
                <c:pt idx="69">
                  <c:v>9.2262631578947369E-7</c:v>
                </c:pt>
                <c:pt idx="70">
                  <c:v>1.0366212121212121E-6</c:v>
                </c:pt>
                <c:pt idx="71">
                  <c:v>1.0434E-6</c:v>
                </c:pt>
                <c:pt idx="72">
                  <c:v>9.953684210526316E-7</c:v>
                </c:pt>
                <c:pt idx="73">
                  <c:v>9.5853153846153858E-7</c:v>
                </c:pt>
                <c:pt idx="74">
                  <c:v>1.1517593984962406E-6</c:v>
                </c:pt>
                <c:pt idx="75">
                  <c:v>9.7544586466165422E-7</c:v>
                </c:pt>
                <c:pt idx="76">
                  <c:v>1.1038270676691729E-6</c:v>
                </c:pt>
                <c:pt idx="77">
                  <c:v>1.2209626865671642E-6</c:v>
                </c:pt>
                <c:pt idx="78">
                  <c:v>8.795812030075187E-7</c:v>
                </c:pt>
                <c:pt idx="79">
                  <c:v>1.029578947368421E-6</c:v>
                </c:pt>
                <c:pt idx="80">
                  <c:v>9.9701526717557251E-7</c:v>
                </c:pt>
                <c:pt idx="81">
                  <c:v>1.1515833333333334E-6</c:v>
                </c:pt>
                <c:pt idx="82">
                  <c:v>9.9228888888888881E-7</c:v>
                </c:pt>
                <c:pt idx="83">
                  <c:v>9.8164661654135354E-7</c:v>
                </c:pt>
                <c:pt idx="84">
                  <c:v>1.0386015037593984E-6</c:v>
                </c:pt>
                <c:pt idx="85">
                  <c:v>1.0911666666666668E-6</c:v>
                </c:pt>
                <c:pt idx="86">
                  <c:v>8.9913007518796988E-7</c:v>
                </c:pt>
                <c:pt idx="87">
                  <c:v>9.9123308270676691E-7</c:v>
                </c:pt>
                <c:pt idx="88">
                  <c:v>1.1457121212121213E-6</c:v>
                </c:pt>
                <c:pt idx="89">
                  <c:v>1.0064586466165415E-6</c:v>
                </c:pt>
                <c:pt idx="90">
                  <c:v>9.461225563909775E-7</c:v>
                </c:pt>
                <c:pt idx="91">
                  <c:v>1.0115338345864662E-6</c:v>
                </c:pt>
                <c:pt idx="92">
                  <c:v>9.756427480916031E-7</c:v>
                </c:pt>
                <c:pt idx="93">
                  <c:v>1.1023409090909092E-6</c:v>
                </c:pt>
                <c:pt idx="94">
                  <c:v>1.0166717557251909E-6</c:v>
                </c:pt>
                <c:pt idx="95">
                  <c:v>1.1126616541353383E-6</c:v>
                </c:pt>
                <c:pt idx="96">
                  <c:v>1.0799179104477613E-6</c:v>
                </c:pt>
                <c:pt idx="97">
                  <c:v>1.1156691729323308E-6</c:v>
                </c:pt>
                <c:pt idx="98">
                  <c:v>1.0340902255639098E-6</c:v>
                </c:pt>
                <c:pt idx="99">
                  <c:v>9.9932592592592605E-7</c:v>
                </c:pt>
                <c:pt idx="100">
                  <c:v>9.9913432835820907E-7</c:v>
                </c:pt>
                <c:pt idx="101">
                  <c:v>1.0476240601503761E-6</c:v>
                </c:pt>
                <c:pt idx="102">
                  <c:v>1.0333383458646616E-6</c:v>
                </c:pt>
                <c:pt idx="103">
                  <c:v>9.6449307692307694E-7</c:v>
                </c:pt>
                <c:pt idx="104">
                  <c:v>9.8653383458646604E-7</c:v>
                </c:pt>
                <c:pt idx="105">
                  <c:v>1.0149172932330827E-6</c:v>
                </c:pt>
                <c:pt idx="106">
                  <c:v>9.0157368421052624E-7</c:v>
                </c:pt>
                <c:pt idx="107">
                  <c:v>1.0777404580152672E-6</c:v>
                </c:pt>
                <c:pt idx="108">
                  <c:v>1.1074545454545456E-6</c:v>
                </c:pt>
                <c:pt idx="109">
                  <c:v>9.4167328244274813E-7</c:v>
                </c:pt>
                <c:pt idx="110">
                  <c:v>1.0536390977443609E-6</c:v>
                </c:pt>
                <c:pt idx="111">
                  <c:v>9.7728888888888895E-7</c:v>
                </c:pt>
                <c:pt idx="112">
                  <c:v>9.7376417910447778E-7</c:v>
                </c:pt>
                <c:pt idx="113">
                  <c:v>9.9706015037593993E-7</c:v>
                </c:pt>
                <c:pt idx="114">
                  <c:v>1.0500666666666667E-6</c:v>
                </c:pt>
                <c:pt idx="115">
                  <c:v>1.1198045112781955E-6</c:v>
                </c:pt>
                <c:pt idx="116">
                  <c:v>1.0862611940298508E-6</c:v>
                </c:pt>
                <c:pt idx="117">
                  <c:v>1.1203684210526317E-6</c:v>
                </c:pt>
                <c:pt idx="118">
                  <c:v>1.2069185185185185E-6</c:v>
                </c:pt>
                <c:pt idx="119">
                  <c:v>1.2906461538461539E-6</c:v>
                </c:pt>
                <c:pt idx="120">
                  <c:v>1.0307938931297711E-6</c:v>
                </c:pt>
                <c:pt idx="121">
                  <c:v>1.291796992481203E-6</c:v>
                </c:pt>
                <c:pt idx="122">
                  <c:v>1.3398059701492537E-6</c:v>
                </c:pt>
                <c:pt idx="123">
                  <c:v>1.3763834586466165E-6</c:v>
                </c:pt>
                <c:pt idx="124">
                  <c:v>1.3582148148148147E-6</c:v>
                </c:pt>
                <c:pt idx="125">
                  <c:v>1.4267593984962405E-6</c:v>
                </c:pt>
                <c:pt idx="126">
                  <c:v>1.699310606060606E-6</c:v>
                </c:pt>
                <c:pt idx="127">
                  <c:v>1.6752556390977444E-6</c:v>
                </c:pt>
                <c:pt idx="128">
                  <c:v>1.5525112781954886E-6</c:v>
                </c:pt>
                <c:pt idx="129">
                  <c:v>1.8469185185185185E-6</c:v>
                </c:pt>
                <c:pt idx="130">
                  <c:v>1.6025303030303031E-6</c:v>
                </c:pt>
                <c:pt idx="131">
                  <c:v>1.7654812030075187E-6</c:v>
                </c:pt>
                <c:pt idx="132">
                  <c:v>1.598563909774436E-6</c:v>
                </c:pt>
                <c:pt idx="133">
                  <c:v>1.6765954198473283E-6</c:v>
                </c:pt>
                <c:pt idx="134">
                  <c:v>2.0704029850746272E-6</c:v>
                </c:pt>
                <c:pt idx="135">
                  <c:v>2.1300305343511451E-6</c:v>
                </c:pt>
                <c:pt idx="136">
                  <c:v>2.2022888888888891E-6</c:v>
                </c:pt>
                <c:pt idx="137">
                  <c:v>2.4982014925373136E-6</c:v>
                </c:pt>
                <c:pt idx="138">
                  <c:v>2.0250676691729326E-6</c:v>
                </c:pt>
                <c:pt idx="139">
                  <c:v>2.3528444444444446E-6</c:v>
                </c:pt>
                <c:pt idx="140">
                  <c:v>2.5416090225563912E-6</c:v>
                </c:pt>
                <c:pt idx="141">
                  <c:v>2.4642727272727274E-6</c:v>
                </c:pt>
                <c:pt idx="142">
                  <c:v>2.5231879699248123E-6</c:v>
                </c:pt>
                <c:pt idx="143">
                  <c:v>2.370556390977444E-6</c:v>
                </c:pt>
                <c:pt idx="144">
                  <c:v>2.6628496240601505E-6</c:v>
                </c:pt>
                <c:pt idx="145">
                  <c:v>2.788723076923077E-6</c:v>
                </c:pt>
                <c:pt idx="146">
                  <c:v>2.7946962962962962E-6</c:v>
                </c:pt>
                <c:pt idx="147">
                  <c:v>2.6117218045112786E-6</c:v>
                </c:pt>
                <c:pt idx="148">
                  <c:v>2.8111777777777779E-6</c:v>
                </c:pt>
                <c:pt idx="149">
                  <c:v>2.9760151515151514E-6</c:v>
                </c:pt>
                <c:pt idx="150">
                  <c:v>3.0806030534351146E-6</c:v>
                </c:pt>
                <c:pt idx="151">
                  <c:v>3.0652932330827069E-6</c:v>
                </c:pt>
                <c:pt idx="152">
                  <c:v>3.6512230769230772E-6</c:v>
                </c:pt>
                <c:pt idx="153">
                  <c:v>3.1374736842105265E-6</c:v>
                </c:pt>
                <c:pt idx="154">
                  <c:v>3.341045112781955E-6</c:v>
                </c:pt>
                <c:pt idx="155">
                  <c:v>3.153312977099237E-6</c:v>
                </c:pt>
                <c:pt idx="156">
                  <c:v>3.8102954545454549E-6</c:v>
                </c:pt>
                <c:pt idx="157">
                  <c:v>3.6973969465648859E-6</c:v>
                </c:pt>
                <c:pt idx="158">
                  <c:v>3.7901052631578951E-6</c:v>
                </c:pt>
                <c:pt idx="159">
                  <c:v>3.7673609022556392E-6</c:v>
                </c:pt>
                <c:pt idx="160">
                  <c:v>3.8904812030075191E-6</c:v>
                </c:pt>
                <c:pt idx="161">
                  <c:v>3.9226060606060604E-6</c:v>
                </c:pt>
                <c:pt idx="162">
                  <c:v>3.9149172932330826E-6</c:v>
                </c:pt>
                <c:pt idx="163">
                  <c:v>3.9752518518518515E-6</c:v>
                </c:pt>
                <c:pt idx="164">
                  <c:v>4.1633134328358217E-6</c:v>
                </c:pt>
                <c:pt idx="165">
                  <c:v>3.9002556390977445E-6</c:v>
                </c:pt>
                <c:pt idx="166">
                  <c:v>3.7015714285714287E-6</c:v>
                </c:pt>
                <c:pt idx="167">
                  <c:v>4.0351832061068703E-6</c:v>
                </c:pt>
                <c:pt idx="168">
                  <c:v>4.131886363636364E-6</c:v>
                </c:pt>
                <c:pt idx="169">
                  <c:v>4.004076335877863E-6</c:v>
                </c:pt>
                <c:pt idx="170">
                  <c:v>4.0846541353383458E-6</c:v>
                </c:pt>
                <c:pt idx="171">
                  <c:v>4.0829624060150373E-6</c:v>
                </c:pt>
                <c:pt idx="172">
                  <c:v>3.6620000000000003E-6</c:v>
                </c:pt>
                <c:pt idx="173">
                  <c:v>4.3337142857142857E-6</c:v>
                </c:pt>
                <c:pt idx="174">
                  <c:v>4.320066666666667E-6</c:v>
                </c:pt>
                <c:pt idx="175">
                  <c:v>3.9914210526315784E-6</c:v>
                </c:pt>
                <c:pt idx="176">
                  <c:v>4.1525303030303026E-6</c:v>
                </c:pt>
                <c:pt idx="177">
                  <c:v>4.2053308270676698E-6</c:v>
                </c:pt>
                <c:pt idx="178">
                  <c:v>4.1491145038167934E-6</c:v>
                </c:pt>
                <c:pt idx="179">
                  <c:v>4.3698045112781961E-6</c:v>
                </c:pt>
                <c:pt idx="180">
                  <c:v>4.3455227272727278E-6</c:v>
                </c:pt>
                <c:pt idx="181">
                  <c:v>4.2355939849624064E-6</c:v>
                </c:pt>
                <c:pt idx="182">
                  <c:v>4.3141654135338348E-6</c:v>
                </c:pt>
                <c:pt idx="183">
                  <c:v>3.7688181818181822E-6</c:v>
                </c:pt>
                <c:pt idx="184">
                  <c:v>4.1504436090225567E-6</c:v>
                </c:pt>
                <c:pt idx="185">
                  <c:v>4.0119185185185181E-6</c:v>
                </c:pt>
                <c:pt idx="186">
                  <c:v>3.7930296296296298E-6</c:v>
                </c:pt>
                <c:pt idx="187">
                  <c:v>4.9873805970149253E-6</c:v>
                </c:pt>
                <c:pt idx="188">
                  <c:v>3.7043909774436092E-6</c:v>
                </c:pt>
                <c:pt idx="189">
                  <c:v>3.9410451127819548E-6</c:v>
                </c:pt>
                <c:pt idx="190">
                  <c:v>4.222376923076924E-6</c:v>
                </c:pt>
                <c:pt idx="191">
                  <c:v>4.2132255639097746E-6</c:v>
                </c:pt>
                <c:pt idx="192">
                  <c:v>4.2639774436090232E-6</c:v>
                </c:pt>
                <c:pt idx="193">
                  <c:v>3.6846541353383463E-6</c:v>
                </c:pt>
                <c:pt idx="194">
                  <c:v>4.1104848484848484E-6</c:v>
                </c:pt>
                <c:pt idx="195">
                  <c:v>4.3989398496240604E-6</c:v>
                </c:pt>
                <c:pt idx="196">
                  <c:v>3.9152932330827068E-6</c:v>
                </c:pt>
                <c:pt idx="197">
                  <c:v>3.873E-6</c:v>
                </c:pt>
                <c:pt idx="198">
                  <c:v>4.021090909090909E-6</c:v>
                </c:pt>
                <c:pt idx="199">
                  <c:v>4.2433893129771E-6</c:v>
                </c:pt>
                <c:pt idx="200">
                  <c:v>4.2921037037037035E-6</c:v>
                </c:pt>
                <c:pt idx="201">
                  <c:v>4.1367099236641224E-6</c:v>
                </c:pt>
                <c:pt idx="202">
                  <c:v>4.2434393939393942E-6</c:v>
                </c:pt>
                <c:pt idx="203">
                  <c:v>3.8107819548872179E-6</c:v>
                </c:pt>
                <c:pt idx="204">
                  <c:v>3.4686766917293235E-6</c:v>
                </c:pt>
                <c:pt idx="205">
                  <c:v>3.9863458646616536E-6</c:v>
                </c:pt>
                <c:pt idx="206">
                  <c:v>4.2157878787878794E-6</c:v>
                </c:pt>
                <c:pt idx="207">
                  <c:v>5.0620977443609026E-6</c:v>
                </c:pt>
                <c:pt idx="208">
                  <c:v>3.8840381679389314E-6</c:v>
                </c:pt>
                <c:pt idx="209">
                  <c:v>3.8758195488721801E-6</c:v>
                </c:pt>
                <c:pt idx="210">
                  <c:v>4.558022727272727E-6</c:v>
                </c:pt>
                <c:pt idx="211">
                  <c:v>4.0707443609022559E-6</c:v>
                </c:pt>
                <c:pt idx="212">
                  <c:v>3.514541353383459E-6</c:v>
                </c:pt>
                <c:pt idx="213">
                  <c:v>3.809842105263158E-6</c:v>
                </c:pt>
                <c:pt idx="214">
                  <c:v>4.5262045454545457E-6</c:v>
                </c:pt>
                <c:pt idx="215">
                  <c:v>4.3651052631578955E-6</c:v>
                </c:pt>
                <c:pt idx="216">
                  <c:v>3.9563664122137399E-6</c:v>
                </c:pt>
                <c:pt idx="217">
                  <c:v>3.720870229007634E-6</c:v>
                </c:pt>
                <c:pt idx="218">
                  <c:v>3.6642727272727273E-6</c:v>
                </c:pt>
                <c:pt idx="219">
                  <c:v>4.3735639097744365E-6</c:v>
                </c:pt>
                <c:pt idx="220">
                  <c:v>4.5260229007633588E-6</c:v>
                </c:pt>
                <c:pt idx="221">
                  <c:v>4.0046136363636368E-6</c:v>
                </c:pt>
                <c:pt idx="222">
                  <c:v>4.17675939849624E-6</c:v>
                </c:pt>
                <c:pt idx="223">
                  <c:v>3.9756412213740455E-6</c:v>
                </c:pt>
                <c:pt idx="224">
                  <c:v>3.659278195488722E-6</c:v>
                </c:pt>
                <c:pt idx="225">
                  <c:v>3.8284511278195485E-6</c:v>
                </c:pt>
                <c:pt idx="226">
                  <c:v>3.6310373134328361E-6</c:v>
                </c:pt>
                <c:pt idx="227">
                  <c:v>4.0435801526717561E-6</c:v>
                </c:pt>
                <c:pt idx="228">
                  <c:v>3.7659925925925926E-6</c:v>
                </c:pt>
                <c:pt idx="229">
                  <c:v>4.0346846153846151E-6</c:v>
                </c:pt>
                <c:pt idx="230">
                  <c:v>4.3874736842105272E-6</c:v>
                </c:pt>
                <c:pt idx="231">
                  <c:v>4.0880375939849629E-6</c:v>
                </c:pt>
                <c:pt idx="232">
                  <c:v>3.9063664122137404E-6</c:v>
                </c:pt>
                <c:pt idx="233">
                  <c:v>4.5070757575757576E-6</c:v>
                </c:pt>
                <c:pt idx="234">
                  <c:v>3.6192406015037599E-6</c:v>
                </c:pt>
                <c:pt idx="235">
                  <c:v>3.8151450381679389E-6</c:v>
                </c:pt>
                <c:pt idx="236">
                  <c:v>4.2649925373134329E-6</c:v>
                </c:pt>
                <c:pt idx="237">
                  <c:v>4.1724360902255644E-6</c:v>
                </c:pt>
                <c:pt idx="238">
                  <c:v>3.6211203007518797E-6</c:v>
                </c:pt>
                <c:pt idx="239">
                  <c:v>4.5183007518796999E-6</c:v>
                </c:pt>
                <c:pt idx="240">
                  <c:v>4.0998805970149257E-6</c:v>
                </c:pt>
                <c:pt idx="241">
                  <c:v>4.0562706766917298E-6</c:v>
                </c:pt>
                <c:pt idx="242">
                  <c:v>4.8132255639097748E-6</c:v>
                </c:pt>
                <c:pt idx="243">
                  <c:v>4.1023587786259549E-6</c:v>
                </c:pt>
                <c:pt idx="244">
                  <c:v>3.7648769230769233E-6</c:v>
                </c:pt>
                <c:pt idx="245">
                  <c:v>4.1433893129770993E-6</c:v>
                </c:pt>
                <c:pt idx="246">
                  <c:v>3.953263157894737E-6</c:v>
                </c:pt>
                <c:pt idx="247">
                  <c:v>3.60369465648855E-6</c:v>
                </c:pt>
                <c:pt idx="248">
                  <c:v>4.062376923076923E-6</c:v>
                </c:pt>
                <c:pt idx="249">
                  <c:v>4.047812030075188E-6</c:v>
                </c:pt>
                <c:pt idx="250">
                  <c:v>3.6701804511278198E-6</c:v>
                </c:pt>
                <c:pt idx="251">
                  <c:v>4.3682148148148149E-6</c:v>
                </c:pt>
                <c:pt idx="252">
                  <c:v>3.8767727272727274E-6</c:v>
                </c:pt>
                <c:pt idx="253">
                  <c:v>4.1339555555555557E-6</c:v>
                </c:pt>
                <c:pt idx="254">
                  <c:v>3.7470152671755729E-6</c:v>
                </c:pt>
                <c:pt idx="255">
                  <c:v>3.9426044776119409E-6</c:v>
                </c:pt>
                <c:pt idx="256">
                  <c:v>4.1620977443609027E-6</c:v>
                </c:pt>
                <c:pt idx="257">
                  <c:v>4.8624732824427482E-6</c:v>
                </c:pt>
                <c:pt idx="258">
                  <c:v>4.3534511278195494E-6</c:v>
                </c:pt>
                <c:pt idx="259">
                  <c:v>4.0055187969924812E-6</c:v>
                </c:pt>
                <c:pt idx="260">
                  <c:v>3.7187230769230769E-6</c:v>
                </c:pt>
                <c:pt idx="261">
                  <c:v>4.1897633587786261E-6</c:v>
                </c:pt>
                <c:pt idx="262">
                  <c:v>3.8145413533834586E-6</c:v>
                </c:pt>
                <c:pt idx="263">
                  <c:v>3.8059925925925926E-6</c:v>
                </c:pt>
                <c:pt idx="264">
                  <c:v>4.4756268656716416E-6</c:v>
                </c:pt>
                <c:pt idx="265">
                  <c:v>4.607398496240602E-6</c:v>
                </c:pt>
                <c:pt idx="266">
                  <c:v>4.077549618320611E-6</c:v>
                </c:pt>
                <c:pt idx="267">
                  <c:v>4.3034772727272728E-6</c:v>
                </c:pt>
                <c:pt idx="268">
                  <c:v>3.9662900763358778E-6</c:v>
                </c:pt>
                <c:pt idx="269">
                  <c:v>4.3325114503816792E-6</c:v>
                </c:pt>
                <c:pt idx="270">
                  <c:v>3.9154812030075188E-6</c:v>
                </c:pt>
                <c:pt idx="271">
                  <c:v>4.094097014925374E-6</c:v>
                </c:pt>
                <c:pt idx="272">
                  <c:v>4.6318345864661656E-6</c:v>
                </c:pt>
                <c:pt idx="273">
                  <c:v>4.0654812030075191E-6</c:v>
                </c:pt>
                <c:pt idx="274">
                  <c:v>3.7265714285714285E-6</c:v>
                </c:pt>
                <c:pt idx="275">
                  <c:v>4.890598484848485E-6</c:v>
                </c:pt>
                <c:pt idx="276">
                  <c:v>4.4991278195488723E-6</c:v>
                </c:pt>
                <c:pt idx="277">
                  <c:v>3.6568345864661656E-6</c:v>
                </c:pt>
                <c:pt idx="278">
                  <c:v>4.3487328244274815E-6</c:v>
                </c:pt>
                <c:pt idx="279">
                  <c:v>3.2968484848484852E-6</c:v>
                </c:pt>
                <c:pt idx="280">
                  <c:v>4.2827744360902259E-6</c:v>
                </c:pt>
                <c:pt idx="281">
                  <c:v>4.0045789473684209E-6</c:v>
                </c:pt>
                <c:pt idx="282">
                  <c:v>4.1957121212121213E-6</c:v>
                </c:pt>
                <c:pt idx="283">
                  <c:v>3.8778872180451127E-6</c:v>
                </c:pt>
                <c:pt idx="284">
                  <c:v>4.8671729323308267E-6</c:v>
                </c:pt>
                <c:pt idx="285">
                  <c:v>4.0855648854961833E-6</c:v>
                </c:pt>
                <c:pt idx="286">
                  <c:v>4.1729848484848482E-6</c:v>
                </c:pt>
                <c:pt idx="287">
                  <c:v>4.182774436090226E-6</c:v>
                </c:pt>
                <c:pt idx="288">
                  <c:v>3.8351832061068697E-6</c:v>
                </c:pt>
                <c:pt idx="289">
                  <c:v>3.8397633587786261E-6</c:v>
                </c:pt>
                <c:pt idx="290">
                  <c:v>3.9508134328358207E-6</c:v>
                </c:pt>
                <c:pt idx="291">
                  <c:v>3.8451804511278194E-6</c:v>
                </c:pt>
                <c:pt idx="292">
                  <c:v>4.2286946564885499E-6</c:v>
                </c:pt>
                <c:pt idx="293">
                  <c:v>4.1314586466165412E-6</c:v>
                </c:pt>
                <c:pt idx="294">
                  <c:v>3.8171136363636365E-6</c:v>
                </c:pt>
                <c:pt idx="295">
                  <c:v>4.4010075187969922E-6</c:v>
                </c:pt>
                <c:pt idx="296">
                  <c:v>3.7656691729323311E-6</c:v>
                </c:pt>
                <c:pt idx="297">
                  <c:v>3.9595378787878791E-6</c:v>
                </c:pt>
                <c:pt idx="298">
                  <c:v>4.1831503759398501E-6</c:v>
                </c:pt>
                <c:pt idx="299">
                  <c:v>4.6624736842105263E-6</c:v>
                </c:pt>
                <c:pt idx="300">
                  <c:v>3.9090902255639096E-6</c:v>
                </c:pt>
                <c:pt idx="301">
                  <c:v>4.5207443609022558E-6</c:v>
                </c:pt>
                <c:pt idx="302">
                  <c:v>3.8104848484848483E-6</c:v>
                </c:pt>
                <c:pt idx="303">
                  <c:v>3.5882148148148147E-6</c:v>
                </c:pt>
                <c:pt idx="304">
                  <c:v>3.9712519083969468E-6</c:v>
                </c:pt>
                <c:pt idx="305">
                  <c:v>3.8122888888888889E-6</c:v>
                </c:pt>
                <c:pt idx="306">
                  <c:v>4.3362611940298511E-6</c:v>
                </c:pt>
                <c:pt idx="307">
                  <c:v>4.7128549618320606E-6</c:v>
                </c:pt>
                <c:pt idx="308">
                  <c:v>3.4620977443609022E-6</c:v>
                </c:pt>
                <c:pt idx="309">
                  <c:v>3.741992307692308E-6</c:v>
                </c:pt>
                <c:pt idx="310">
                  <c:v>3.7164210526315794E-6</c:v>
                </c:pt>
                <c:pt idx="311">
                  <c:v>4.2919849624060151E-6</c:v>
                </c:pt>
                <c:pt idx="312">
                  <c:v>4.2466590909090908E-6</c:v>
                </c:pt>
                <c:pt idx="313">
                  <c:v>3.59663358778626E-6</c:v>
                </c:pt>
                <c:pt idx="314">
                  <c:v>3.7859925925925928E-6</c:v>
                </c:pt>
                <c:pt idx="315">
                  <c:v>4.6256222222222222E-6</c:v>
                </c:pt>
                <c:pt idx="316">
                  <c:v>4.4116212121212126E-6</c:v>
                </c:pt>
                <c:pt idx="317">
                  <c:v>3.7886015037593986E-6</c:v>
                </c:pt>
                <c:pt idx="318">
                  <c:v>4.1149541984732827E-6</c:v>
                </c:pt>
                <c:pt idx="319">
                  <c:v>4.1978120300751882E-6</c:v>
                </c:pt>
                <c:pt idx="320">
                  <c:v>4.2430606060606066E-6</c:v>
                </c:pt>
                <c:pt idx="321">
                  <c:v>3.5910992366412213E-6</c:v>
                </c:pt>
                <c:pt idx="322">
                  <c:v>4.3406691729323311E-6</c:v>
                </c:pt>
                <c:pt idx="323">
                  <c:v>4.4168625954198479E-6</c:v>
                </c:pt>
                <c:pt idx="324">
                  <c:v>4.1262045454545453E-6</c:v>
                </c:pt>
                <c:pt idx="325">
                  <c:v>3.9071037037037038E-6</c:v>
                </c:pt>
                <c:pt idx="326">
                  <c:v>3.7335851851851852E-6</c:v>
                </c:pt>
                <c:pt idx="327">
                  <c:v>4.4154812030075191E-6</c:v>
                </c:pt>
                <c:pt idx="328">
                  <c:v>4.2801044776119406E-6</c:v>
                </c:pt>
                <c:pt idx="329">
                  <c:v>4.1119097744360903E-6</c:v>
                </c:pt>
                <c:pt idx="330">
                  <c:v>4.2996962962962962E-6</c:v>
                </c:pt>
                <c:pt idx="331">
                  <c:v>3.8013939393939396E-6</c:v>
                </c:pt>
                <c:pt idx="332">
                  <c:v>3.5790150375939854E-6</c:v>
                </c:pt>
                <c:pt idx="333">
                  <c:v>4.0955563909774436E-6</c:v>
                </c:pt>
                <c:pt idx="334">
                  <c:v>4.0367218045112781E-6</c:v>
                </c:pt>
                <c:pt idx="335">
                  <c:v>4.0300692307692306E-6</c:v>
                </c:pt>
                <c:pt idx="336">
                  <c:v>4.2451804511278198E-6</c:v>
                </c:pt>
                <c:pt idx="337">
                  <c:v>4.2498796992481204E-6</c:v>
                </c:pt>
                <c:pt idx="338">
                  <c:v>4.6205227272727277E-6</c:v>
                </c:pt>
                <c:pt idx="339">
                  <c:v>3.8579624060150378E-6</c:v>
                </c:pt>
                <c:pt idx="340">
                  <c:v>3.8937703703703709E-6</c:v>
                </c:pt>
                <c:pt idx="341">
                  <c:v>4.5260075187969927E-6</c:v>
                </c:pt>
                <c:pt idx="342">
                  <c:v>3.9542671755725193E-6</c:v>
                </c:pt>
                <c:pt idx="343">
                  <c:v>4.4989318181818184E-6</c:v>
                </c:pt>
                <c:pt idx="344">
                  <c:v>4.077549618320611E-6</c:v>
                </c:pt>
                <c:pt idx="345">
                  <c:v>3.8452977099236643E-6</c:v>
                </c:pt>
                <c:pt idx="346">
                  <c:v>4.3072651515151516E-6</c:v>
                </c:pt>
                <c:pt idx="347">
                  <c:v>4.3323984962406013E-6</c:v>
                </c:pt>
                <c:pt idx="348">
                  <c:v>4.6822105263157901E-6</c:v>
                </c:pt>
                <c:pt idx="349">
                  <c:v>3.5553308270676692E-6</c:v>
                </c:pt>
                <c:pt idx="350">
                  <c:v>4.453477272727273E-6</c:v>
                </c:pt>
                <c:pt idx="351">
                  <c:v>4.4346541353383459E-6</c:v>
                </c:pt>
                <c:pt idx="352">
                  <c:v>3.828214814814815E-6</c:v>
                </c:pt>
                <c:pt idx="353">
                  <c:v>3.8502518518518519E-6</c:v>
                </c:pt>
                <c:pt idx="354">
                  <c:v>3.9932500000000003E-6</c:v>
                </c:pt>
                <c:pt idx="355">
                  <c:v>4.1248796992481199E-6</c:v>
                </c:pt>
                <c:pt idx="356">
                  <c:v>3.9914809160305343E-6</c:v>
                </c:pt>
                <c:pt idx="357">
                  <c:v>3.9723969465648854E-6</c:v>
                </c:pt>
                <c:pt idx="358">
                  <c:v>4.2845820895522394E-6</c:v>
                </c:pt>
                <c:pt idx="359">
                  <c:v>4.1203684210526322E-6</c:v>
                </c:pt>
                <c:pt idx="360">
                  <c:v>3.4460610687022904E-6</c:v>
                </c:pt>
                <c:pt idx="361">
                  <c:v>4.0637045454545454E-6</c:v>
                </c:pt>
                <c:pt idx="362">
                  <c:v>3.6668625954198475E-6</c:v>
                </c:pt>
                <c:pt idx="363">
                  <c:v>3.7733759398496242E-6</c:v>
                </c:pt>
                <c:pt idx="364">
                  <c:v>3.8714962406015035E-6</c:v>
                </c:pt>
                <c:pt idx="365">
                  <c:v>4.3360746268656718E-6</c:v>
                </c:pt>
                <c:pt idx="366">
                  <c:v>4.4065572519083974E-6</c:v>
                </c:pt>
                <c:pt idx="367">
                  <c:v>4.4015714285714284E-6</c:v>
                </c:pt>
                <c:pt idx="368">
                  <c:v>3.9909925925925934E-6</c:v>
                </c:pt>
                <c:pt idx="369">
                  <c:v>3.9987424242424243E-6</c:v>
                </c:pt>
                <c:pt idx="370">
                  <c:v>3.6066466165413536E-6</c:v>
                </c:pt>
                <c:pt idx="371">
                  <c:v>4.1567480916030532E-6</c:v>
                </c:pt>
                <c:pt idx="372">
                  <c:v>4.2275112781954887E-6</c:v>
                </c:pt>
                <c:pt idx="373">
                  <c:v>4.2084015151515155E-6</c:v>
                </c:pt>
                <c:pt idx="374">
                  <c:v>4.065105263157895E-6</c:v>
                </c:pt>
                <c:pt idx="375">
                  <c:v>5.0934887218045116E-6</c:v>
                </c:pt>
                <c:pt idx="376">
                  <c:v>4.2072651515151517E-6</c:v>
                </c:pt>
                <c:pt idx="377">
                  <c:v>3.6547669172932334E-6</c:v>
                </c:pt>
                <c:pt idx="378">
                  <c:v>4.7870916030534355E-6</c:v>
                </c:pt>
                <c:pt idx="379">
                  <c:v>4.2913629629629632E-6</c:v>
                </c:pt>
                <c:pt idx="380">
                  <c:v>4.0379538461538455E-6</c:v>
                </c:pt>
                <c:pt idx="381">
                  <c:v>4.4449924812030083E-6</c:v>
                </c:pt>
                <c:pt idx="382">
                  <c:v>4.1543909774436091E-6</c:v>
                </c:pt>
                <c:pt idx="383">
                  <c:v>4.0493053435114503E-6</c:v>
                </c:pt>
                <c:pt idx="384">
                  <c:v>4.4483636363636366E-6</c:v>
                </c:pt>
                <c:pt idx="385">
                  <c:v>3.4667969924812029E-6</c:v>
                </c:pt>
                <c:pt idx="386">
                  <c:v>3.9680076335877867E-6</c:v>
                </c:pt>
                <c:pt idx="387">
                  <c:v>4.1307067669172938E-6</c:v>
                </c:pt>
                <c:pt idx="388">
                  <c:v>3.6358636363636363E-6</c:v>
                </c:pt>
                <c:pt idx="389">
                  <c:v>3.9621037037037041E-6</c:v>
                </c:pt>
                <c:pt idx="390">
                  <c:v>3.9113629629629634E-6</c:v>
                </c:pt>
                <c:pt idx="391">
                  <c:v>3.5341590909090913E-6</c:v>
                </c:pt>
                <c:pt idx="392">
                  <c:v>3.0461777777777782E-6</c:v>
                </c:pt>
                <c:pt idx="393">
                  <c:v>3.4209323308270679E-6</c:v>
                </c:pt>
                <c:pt idx="394">
                  <c:v>3.3649541984732827E-6</c:v>
                </c:pt>
                <c:pt idx="395">
                  <c:v>3.0571846153846156E-6</c:v>
                </c:pt>
                <c:pt idx="396">
                  <c:v>2.7722481203007521E-6</c:v>
                </c:pt>
                <c:pt idx="397">
                  <c:v>3.2204885496183211E-6</c:v>
                </c:pt>
                <c:pt idx="398">
                  <c:v>2.9167348484848486E-6</c:v>
                </c:pt>
                <c:pt idx="399">
                  <c:v>2.5111578947368421E-6</c:v>
                </c:pt>
                <c:pt idx="400">
                  <c:v>2.6968721804511279E-6</c:v>
                </c:pt>
                <c:pt idx="401">
                  <c:v>2.8387894736842108E-6</c:v>
                </c:pt>
                <c:pt idx="402">
                  <c:v>2.5069185185185186E-6</c:v>
                </c:pt>
                <c:pt idx="403">
                  <c:v>2.54894776119403E-6</c:v>
                </c:pt>
                <c:pt idx="404">
                  <c:v>2.3577022900763362E-6</c:v>
                </c:pt>
                <c:pt idx="405">
                  <c:v>2.2869007633587786E-6</c:v>
                </c:pt>
                <c:pt idx="406">
                  <c:v>2.3341590909090913E-6</c:v>
                </c:pt>
                <c:pt idx="407">
                  <c:v>2.476383458646617E-6</c:v>
                </c:pt>
                <c:pt idx="408">
                  <c:v>2.1922442748091607E-6</c:v>
                </c:pt>
                <c:pt idx="409">
                  <c:v>2.1202518518518519E-6</c:v>
                </c:pt>
                <c:pt idx="410">
                  <c:v>1.9356742424242423E-6</c:v>
                </c:pt>
                <c:pt idx="411">
                  <c:v>2.1869097744360905E-6</c:v>
                </c:pt>
                <c:pt idx="412">
                  <c:v>1.7716842105263158E-6</c:v>
                </c:pt>
                <c:pt idx="413">
                  <c:v>1.8126641221374045E-6</c:v>
                </c:pt>
                <c:pt idx="414">
                  <c:v>2.0377575757575758E-6</c:v>
                </c:pt>
                <c:pt idx="415">
                  <c:v>1.7895111111111112E-6</c:v>
                </c:pt>
                <c:pt idx="416">
                  <c:v>1.590437037037037E-6</c:v>
                </c:pt>
                <c:pt idx="417">
                  <c:v>1.5983759398496241E-6</c:v>
                </c:pt>
                <c:pt idx="418">
                  <c:v>1.6993208955223879E-6</c:v>
                </c:pt>
                <c:pt idx="419">
                  <c:v>1.4818345864661655E-6</c:v>
                </c:pt>
                <c:pt idx="420">
                  <c:v>1.5078333333333332E-6</c:v>
                </c:pt>
                <c:pt idx="421">
                  <c:v>1.3936766917293233E-6</c:v>
                </c:pt>
                <c:pt idx="422">
                  <c:v>1.4073984962406015E-6</c:v>
                </c:pt>
                <c:pt idx="423">
                  <c:v>1.4022888888888889E-6</c:v>
                </c:pt>
                <c:pt idx="424">
                  <c:v>1.4332121212121211E-6</c:v>
                </c:pt>
                <c:pt idx="425">
                  <c:v>1.3983759398496241E-6</c:v>
                </c:pt>
                <c:pt idx="426">
                  <c:v>1.2852180451127819E-6</c:v>
                </c:pt>
                <c:pt idx="427">
                  <c:v>1.1932148148148148E-6</c:v>
                </c:pt>
                <c:pt idx="428">
                  <c:v>1.192044776119403E-6</c:v>
                </c:pt>
                <c:pt idx="429">
                  <c:v>1.0435851851851853E-6</c:v>
                </c:pt>
                <c:pt idx="430">
                  <c:v>1.1667333333333334E-6</c:v>
                </c:pt>
                <c:pt idx="431">
                  <c:v>1.1496846153846154E-6</c:v>
                </c:pt>
                <c:pt idx="432">
                  <c:v>1.0609699248120302E-6</c:v>
                </c:pt>
                <c:pt idx="433">
                  <c:v>1.0829624060150376E-6</c:v>
                </c:pt>
                <c:pt idx="434">
                  <c:v>9.815587786259542E-7</c:v>
                </c:pt>
                <c:pt idx="435">
                  <c:v>1.0151052631578947E-6</c:v>
                </c:pt>
                <c:pt idx="436">
                  <c:v>9.167363636363636E-7</c:v>
                </c:pt>
                <c:pt idx="437">
                  <c:v>8.8384885496183205E-7</c:v>
                </c:pt>
                <c:pt idx="438">
                  <c:v>8.8202481203007517E-7</c:v>
                </c:pt>
                <c:pt idx="439">
                  <c:v>8.6172406015037596E-7</c:v>
                </c:pt>
                <c:pt idx="440">
                  <c:v>8.4211515151515142E-7</c:v>
                </c:pt>
                <c:pt idx="441">
                  <c:v>7.8581111111111116E-7</c:v>
                </c:pt>
                <c:pt idx="442">
                  <c:v>8.2525789473684201E-7</c:v>
                </c:pt>
                <c:pt idx="443">
                  <c:v>7.6616818181818179E-7</c:v>
                </c:pt>
                <c:pt idx="444">
                  <c:v>7.5961221374045804E-7</c:v>
                </c:pt>
                <c:pt idx="445">
                  <c:v>7.4875413533834593E-7</c:v>
                </c:pt>
                <c:pt idx="446">
                  <c:v>7.2544000000000002E-7</c:v>
                </c:pt>
                <c:pt idx="447">
                  <c:v>7.2995714285714278E-7</c:v>
                </c:pt>
                <c:pt idx="448">
                  <c:v>7.0461515151515147E-7</c:v>
                </c:pt>
                <c:pt idx="449">
                  <c:v>7.2187443609022557E-7</c:v>
                </c:pt>
                <c:pt idx="450">
                  <c:v>7.4821777777777773E-7</c:v>
                </c:pt>
                <c:pt idx="451">
                  <c:v>7.6503181818181816E-7</c:v>
                </c:pt>
                <c:pt idx="452">
                  <c:v>7.4549007633587789E-7</c:v>
                </c:pt>
                <c:pt idx="453">
                  <c:v>7.3559624060150373E-7</c:v>
                </c:pt>
                <c:pt idx="454">
                  <c:v>7.5544000000000005E-7</c:v>
                </c:pt>
                <c:pt idx="455">
                  <c:v>7.1555522388059702E-7</c:v>
                </c:pt>
                <c:pt idx="456">
                  <c:v>7.181150375939849E-7</c:v>
                </c:pt>
                <c:pt idx="457">
                  <c:v>7.0796466165413524E-7</c:v>
                </c:pt>
                <c:pt idx="458">
                  <c:v>7.3728796992481196E-7</c:v>
                </c:pt>
                <c:pt idx="459">
                  <c:v>7.4820447761194025E-7</c:v>
                </c:pt>
                <c:pt idx="460">
                  <c:v>6.9781428571428579E-7</c:v>
                </c:pt>
                <c:pt idx="461">
                  <c:v>7.3251297709923662E-7</c:v>
                </c:pt>
                <c:pt idx="462">
                  <c:v>7.1210666666666667E-7</c:v>
                </c:pt>
                <c:pt idx="463">
                  <c:v>7.1919848484848491E-7</c:v>
                </c:pt>
                <c:pt idx="464">
                  <c:v>7.1905488721804509E-7</c:v>
                </c:pt>
                <c:pt idx="465">
                  <c:v>7.4894210526315788E-7</c:v>
                </c:pt>
                <c:pt idx="466">
                  <c:v>7.2525909090909082E-7</c:v>
                </c:pt>
                <c:pt idx="467">
                  <c:v>7.3414370370370366E-7</c:v>
                </c:pt>
                <c:pt idx="468">
                  <c:v>7.6692148148148149E-7</c:v>
                </c:pt>
                <c:pt idx="469">
                  <c:v>7.406469230769231E-7</c:v>
                </c:pt>
                <c:pt idx="470">
                  <c:v>7.3954360902255636E-7</c:v>
                </c:pt>
                <c:pt idx="471">
                  <c:v>7.5673703703703703E-7</c:v>
                </c:pt>
                <c:pt idx="472">
                  <c:v>7.1078421052631582E-7</c:v>
                </c:pt>
                <c:pt idx="473">
                  <c:v>7.1172406015037591E-7</c:v>
                </c:pt>
                <c:pt idx="474">
                  <c:v>7.5291060606060612E-7</c:v>
                </c:pt>
                <c:pt idx="475">
                  <c:v>7.1642330827067667E-7</c:v>
                </c:pt>
                <c:pt idx="476">
                  <c:v>7.416112781954887E-7</c:v>
                </c:pt>
                <c:pt idx="477">
                  <c:v>7.0796466165413524E-7</c:v>
                </c:pt>
                <c:pt idx="478">
                  <c:v>7.3113030303030302E-7</c:v>
                </c:pt>
                <c:pt idx="479">
                  <c:v>7.3229185185185176E-7</c:v>
                </c:pt>
                <c:pt idx="480">
                  <c:v>7.3146090225563915E-7</c:v>
                </c:pt>
                <c:pt idx="481">
                  <c:v>7.2525671641791036E-7</c:v>
                </c:pt>
                <c:pt idx="482">
                  <c:v>7.2450601503759388E-7</c:v>
                </c:pt>
                <c:pt idx="483">
                  <c:v>7.2619774436090221E-7</c:v>
                </c:pt>
                <c:pt idx="484">
                  <c:v>7.402548148148148E-7</c:v>
                </c:pt>
                <c:pt idx="485">
                  <c:v>7.3487769230769225E-7</c:v>
                </c:pt>
                <c:pt idx="486">
                  <c:v>6.9800225563909774E-7</c:v>
                </c:pt>
                <c:pt idx="487">
                  <c:v>7.1322781954887218E-7</c:v>
                </c:pt>
                <c:pt idx="488">
                  <c:v>7.1209999999999992E-7</c:v>
                </c:pt>
                <c:pt idx="489">
                  <c:v>7.1506999999999996E-7</c:v>
                </c:pt>
                <c:pt idx="490">
                  <c:v>7.0984436090225563E-7</c:v>
                </c:pt>
                <c:pt idx="491">
                  <c:v>7.0420526315789467E-7</c:v>
                </c:pt>
                <c:pt idx="492">
                  <c:v>7.3784814814814809E-7</c:v>
                </c:pt>
                <c:pt idx="493">
                  <c:v>7.4857761194029849E-7</c:v>
                </c:pt>
                <c:pt idx="494">
                  <c:v>7.3221278195488729E-7</c:v>
                </c:pt>
                <c:pt idx="495">
                  <c:v>7.3914370370370372E-7</c:v>
                </c:pt>
                <c:pt idx="496">
                  <c:v>7.5388702290076335E-7</c:v>
                </c:pt>
                <c:pt idx="497">
                  <c:v>7.3962238805970151E-7</c:v>
                </c:pt>
                <c:pt idx="498">
                  <c:v>7.1698721804511275E-7</c:v>
                </c:pt>
                <c:pt idx="499">
                  <c:v>7.3822781954887215E-7</c:v>
                </c:pt>
                <c:pt idx="500">
                  <c:v>7.3870606060606063E-7</c:v>
                </c:pt>
                <c:pt idx="501">
                  <c:v>7.4518270676691721E-7</c:v>
                </c:pt>
                <c:pt idx="502">
                  <c:v>7.3146090225563915E-7</c:v>
                </c:pt>
                <c:pt idx="503">
                  <c:v>7.6571908396946564E-7</c:v>
                </c:pt>
                <c:pt idx="504">
                  <c:v>7.4745820895522389E-7</c:v>
                </c:pt>
                <c:pt idx="505">
                  <c:v>7.5506962962962969E-7</c:v>
                </c:pt>
                <c:pt idx="506">
                  <c:v>7.5194962406015032E-7</c:v>
                </c:pt>
                <c:pt idx="507">
                  <c:v>7.5522290076335884E-7</c:v>
                </c:pt>
                <c:pt idx="508">
                  <c:v>7.6465303030303031E-7</c:v>
                </c:pt>
                <c:pt idx="509">
                  <c:v>7.6192148148148143E-7</c:v>
                </c:pt>
                <c:pt idx="510">
                  <c:v>7.4142330827067664E-7</c:v>
                </c:pt>
                <c:pt idx="511">
                  <c:v>7.4395925925925922E-7</c:v>
                </c:pt>
                <c:pt idx="512">
                  <c:v>7.5044848484848482E-7</c:v>
                </c:pt>
                <c:pt idx="513">
                  <c:v>7.637917293233082E-7</c:v>
                </c:pt>
                <c:pt idx="514">
                  <c:v>7.6999473684210534E-7</c:v>
                </c:pt>
                <c:pt idx="515">
                  <c:v>7.6247480916030532E-7</c:v>
                </c:pt>
                <c:pt idx="516">
                  <c:v>7.5310000000000004E-7</c:v>
                </c:pt>
                <c:pt idx="517">
                  <c:v>7.6173629629629626E-7</c:v>
                </c:pt>
                <c:pt idx="518">
                  <c:v>7.4173629629629623E-7</c:v>
                </c:pt>
                <c:pt idx="519">
                  <c:v>7.3643333333333336E-7</c:v>
                </c:pt>
                <c:pt idx="520">
                  <c:v>7.1840296296296298E-7</c:v>
                </c:pt>
                <c:pt idx="521">
                  <c:v>7.3821851851851844E-7</c:v>
                </c:pt>
                <c:pt idx="522">
                  <c:v>7.5846567164179094E-7</c:v>
                </c:pt>
                <c:pt idx="523">
                  <c:v>7.6924285714285709E-7</c:v>
                </c:pt>
                <c:pt idx="524">
                  <c:v>7.3352857142857139E-7</c:v>
                </c:pt>
                <c:pt idx="525">
                  <c:v>7.2394210526315791E-7</c:v>
                </c:pt>
                <c:pt idx="526">
                  <c:v>7.7487938931297705E-7</c:v>
                </c:pt>
                <c:pt idx="527">
                  <c:v>7.595393939393939E-7</c:v>
                </c:pt>
                <c:pt idx="528">
                  <c:v>7.382381679389313E-7</c:v>
                </c:pt>
                <c:pt idx="529">
                  <c:v>7.2526106870229014E-7</c:v>
                </c:pt>
                <c:pt idx="530">
                  <c:v>7.6040827067669175E-7</c:v>
                </c:pt>
                <c:pt idx="531">
                  <c:v>7.3290597014925362E-7</c:v>
                </c:pt>
                <c:pt idx="532">
                  <c:v>7.3173629629629622E-7</c:v>
                </c:pt>
                <c:pt idx="533">
                  <c:v>7.4110076335877859E-7</c:v>
                </c:pt>
                <c:pt idx="534">
                  <c:v>7.6567142857142859E-7</c:v>
                </c:pt>
                <c:pt idx="535">
                  <c:v>7.4895074626865672E-7</c:v>
                </c:pt>
                <c:pt idx="536">
                  <c:v>7.4085939849624068E-7</c:v>
                </c:pt>
                <c:pt idx="537">
                  <c:v>7.3673703703703701E-7</c:v>
                </c:pt>
                <c:pt idx="538">
                  <c:v>7.6798059701492538E-7</c:v>
                </c:pt>
                <c:pt idx="539">
                  <c:v>7.3803984962406009E-7</c:v>
                </c:pt>
                <c:pt idx="540">
                  <c:v>7.4743834586466162E-7</c:v>
                </c:pt>
                <c:pt idx="541">
                  <c:v>7.6059624060150371E-7</c:v>
                </c:pt>
                <c:pt idx="542">
                  <c:v>7.8346567164179102E-7</c:v>
                </c:pt>
                <c:pt idx="543">
                  <c:v>7.5210740740740744E-7</c:v>
                </c:pt>
                <c:pt idx="544">
                  <c:v>7.5138571428571424E-7</c:v>
                </c:pt>
                <c:pt idx="545">
                  <c:v>7.7010839694656483E-7</c:v>
                </c:pt>
                <c:pt idx="546">
                  <c:v>7.6086515151515156E-7</c:v>
                </c:pt>
                <c:pt idx="547">
                  <c:v>7.7619774436090226E-7</c:v>
                </c:pt>
                <c:pt idx="548">
                  <c:v>7.6781832061068709E-7</c:v>
                </c:pt>
                <c:pt idx="549">
                  <c:v>7.5758872180451127E-7</c:v>
                </c:pt>
                <c:pt idx="550">
                  <c:v>7.6351666666666668E-7</c:v>
                </c:pt>
                <c:pt idx="551">
                  <c:v>7.5138571428571424E-7</c:v>
                </c:pt>
                <c:pt idx="552">
                  <c:v>7.7638571428571421E-7</c:v>
                </c:pt>
                <c:pt idx="553">
                  <c:v>7.4969398496240591E-7</c:v>
                </c:pt>
                <c:pt idx="554">
                  <c:v>7.4988030303030295E-7</c:v>
                </c:pt>
                <c:pt idx="555">
                  <c:v>7.4649849624060142E-7</c:v>
                </c:pt>
                <c:pt idx="556">
                  <c:v>7.5155185185185179E-7</c:v>
                </c:pt>
                <c:pt idx="557">
                  <c:v>7.8295461538461539E-7</c:v>
                </c:pt>
                <c:pt idx="558">
                  <c:v>7.8258872180451135E-7</c:v>
                </c:pt>
                <c:pt idx="559">
                  <c:v>7.8247703703703699E-7</c:v>
                </c:pt>
                <c:pt idx="560">
                  <c:v>7.5064274809160303E-7</c:v>
                </c:pt>
                <c:pt idx="561">
                  <c:v>7.6730454545454543E-7</c:v>
                </c:pt>
                <c:pt idx="562">
                  <c:v>7.3465639097744354E-7</c:v>
                </c:pt>
                <c:pt idx="563">
                  <c:v>7.4186412213740454E-7</c:v>
                </c:pt>
                <c:pt idx="564">
                  <c:v>7.6416766917293232E-7</c:v>
                </c:pt>
                <c:pt idx="565">
                  <c:v>7.5137611940298503E-7</c:v>
                </c:pt>
                <c:pt idx="566">
                  <c:v>7.4537067669172927E-7</c:v>
                </c:pt>
                <c:pt idx="567">
                  <c:v>7.6698721804511269E-7</c:v>
                </c:pt>
                <c:pt idx="568">
                  <c:v>7.4913007518796994E-7</c:v>
                </c:pt>
                <c:pt idx="569">
                  <c:v>7.3794848484848483E-7</c:v>
                </c:pt>
                <c:pt idx="570">
                  <c:v>7.5852857142857136E-7</c:v>
                </c:pt>
                <c:pt idx="571">
                  <c:v>7.4104736842105252E-7</c:v>
                </c:pt>
                <c:pt idx="572">
                  <c:v>7.7220763358778628E-7</c:v>
                </c:pt>
                <c:pt idx="573">
                  <c:v>7.5522290076335884E-7</c:v>
                </c:pt>
                <c:pt idx="574">
                  <c:v>7.4400909090909096E-7</c:v>
                </c:pt>
                <c:pt idx="575">
                  <c:v>7.7450601503759393E-7</c:v>
                </c:pt>
                <c:pt idx="576">
                  <c:v>7.9224580152671752E-7</c:v>
                </c:pt>
                <c:pt idx="577">
                  <c:v>7.4647121212121205E-7</c:v>
                </c:pt>
                <c:pt idx="578">
                  <c:v>7.815587786259541E-7</c:v>
                </c:pt>
                <c:pt idx="579">
                  <c:v>7.8525555555555552E-7</c:v>
                </c:pt>
                <c:pt idx="580">
                  <c:v>7.6710666666666667E-7</c:v>
                </c:pt>
                <c:pt idx="581">
                  <c:v>7.5062985074626856E-7</c:v>
                </c:pt>
                <c:pt idx="582">
                  <c:v>7.5155185185185179E-7</c:v>
                </c:pt>
                <c:pt idx="583">
                  <c:v>7.4687443609022554E-7</c:v>
                </c:pt>
                <c:pt idx="584">
                  <c:v>7.4837819548872181E-7</c:v>
                </c:pt>
                <c:pt idx="585">
                  <c:v>7.5177424242424238E-7</c:v>
                </c:pt>
                <c:pt idx="586">
                  <c:v>7.6849097744360896E-7</c:v>
                </c:pt>
                <c:pt idx="587">
                  <c:v>7.8240075187969929E-7</c:v>
                </c:pt>
                <c:pt idx="588">
                  <c:v>7.7939323308270675E-7</c:v>
                </c:pt>
                <c:pt idx="589">
                  <c:v>7.6332727272727265E-7</c:v>
                </c:pt>
                <c:pt idx="590">
                  <c:v>7.6416766917293232E-7</c:v>
                </c:pt>
                <c:pt idx="591">
                  <c:v>7.4555864661654133E-7</c:v>
                </c:pt>
                <c:pt idx="592">
                  <c:v>7.5890451127819548E-7</c:v>
                </c:pt>
                <c:pt idx="593">
                  <c:v>7.2861492537313435E-7</c:v>
                </c:pt>
                <c:pt idx="594">
                  <c:v>7.6914370370370365E-7</c:v>
                </c:pt>
                <c:pt idx="595">
                  <c:v>7.6717518796992475E-7</c:v>
                </c:pt>
                <c:pt idx="596">
                  <c:v>7.7718538461538455E-7</c:v>
                </c:pt>
                <c:pt idx="597">
                  <c:v>7.4743834586466162E-7</c:v>
                </c:pt>
                <c:pt idx="598">
                  <c:v>7.4668646616541348E-7</c:v>
                </c:pt>
                <c:pt idx="599">
                  <c:v>7.7544586466165413E-7</c:v>
                </c:pt>
                <c:pt idx="600">
                  <c:v>8.0442575757575754E-7</c:v>
                </c:pt>
                <c:pt idx="601">
                  <c:v>7.7488195488721795E-7</c:v>
                </c:pt>
                <c:pt idx="602">
                  <c:v>7.8465639097744359E-7</c:v>
                </c:pt>
                <c:pt idx="603">
                  <c:v>7.547691729323308E-7</c:v>
                </c:pt>
                <c:pt idx="604">
                  <c:v>7.8889545454545449E-7</c:v>
                </c:pt>
                <c:pt idx="605">
                  <c:v>7.5815263157894735E-7</c:v>
                </c:pt>
                <c:pt idx="606">
                  <c:v>7.7563383458646608E-7</c:v>
                </c:pt>
                <c:pt idx="607">
                  <c:v>7.9303333333333327E-7</c:v>
                </c:pt>
                <c:pt idx="608">
                  <c:v>7.6844090909090906E-7</c:v>
                </c:pt>
                <c:pt idx="609">
                  <c:v>7.3747777777777773E-7</c:v>
                </c:pt>
                <c:pt idx="610">
                  <c:v>7.7373435114503807E-7</c:v>
                </c:pt>
                <c:pt idx="611">
                  <c:v>7.6266222222222226E-7</c:v>
                </c:pt>
                <c:pt idx="612">
                  <c:v>7.9287272727272727E-7</c:v>
                </c:pt>
                <c:pt idx="613">
                  <c:v>7.4988518518518507E-7</c:v>
                </c:pt>
                <c:pt idx="614">
                  <c:v>7.7713759398496235E-7</c:v>
                </c:pt>
                <c:pt idx="615">
                  <c:v>7.5160846153846151E-7</c:v>
                </c:pt>
                <c:pt idx="616">
                  <c:v>7.6510751879699251E-7</c:v>
                </c:pt>
                <c:pt idx="617">
                  <c:v>7.7984122137404579E-7</c:v>
                </c:pt>
                <c:pt idx="618">
                  <c:v>7.547691729323308E-7</c:v>
                </c:pt>
                <c:pt idx="619">
                  <c:v>7.9198721804511277E-7</c:v>
                </c:pt>
                <c:pt idx="620">
                  <c:v>7.9018208955223881E-7</c:v>
                </c:pt>
                <c:pt idx="621">
                  <c:v>7.5664887218045108E-7</c:v>
                </c:pt>
                <c:pt idx="622">
                  <c:v>7.9118074074074075E-7</c:v>
                </c:pt>
                <c:pt idx="623">
                  <c:v>7.8850298507462686E-7</c:v>
                </c:pt>
                <c:pt idx="624">
                  <c:v>7.8192148148148145E-7</c:v>
                </c:pt>
                <c:pt idx="625">
                  <c:v>7.7131052631578944E-7</c:v>
                </c:pt>
                <c:pt idx="626">
                  <c:v>7.7284814814814817E-7</c:v>
                </c:pt>
                <c:pt idx="627">
                  <c:v>3.2581333333333333E-5</c:v>
                </c:pt>
                <c:pt idx="628">
                  <c:v>1.0437709923664124E-6</c:v>
                </c:pt>
                <c:pt idx="629">
                  <c:v>8.4372384615384613E-7</c:v>
                </c:pt>
                <c:pt idx="630">
                  <c:v>8.6858167938931293E-7</c:v>
                </c:pt>
                <c:pt idx="631">
                  <c:v>1.9322253731343284E-5</c:v>
                </c:pt>
                <c:pt idx="632">
                  <c:v>1.9534315789473685E-5</c:v>
                </c:pt>
                <c:pt idx="633">
                  <c:v>2.5414994285714284E-3</c:v>
                </c:pt>
                <c:pt idx="634">
                  <c:v>1.1126102280000001</c:v>
                </c:pt>
                <c:pt idx="635">
                  <c:v>4.0140202280000006</c:v>
                </c:pt>
                <c:pt idx="636">
                  <c:v>2.7830402280000004</c:v>
                </c:pt>
                <c:pt idx="637">
                  <c:v>2.9334402280000003</c:v>
                </c:pt>
                <c:pt idx="638">
                  <c:v>10.561000227999999</c:v>
                </c:pt>
                <c:pt idx="639">
                  <c:v>4.7887452279999998</c:v>
                </c:pt>
                <c:pt idx="640">
                  <c:v>7.2761802280000003</c:v>
                </c:pt>
                <c:pt idx="641">
                  <c:v>5.6236202280000001</c:v>
                </c:pt>
                <c:pt idx="642">
                  <c:v>18.549700228000003</c:v>
                </c:pt>
                <c:pt idx="643">
                  <c:v>92.688800228000005</c:v>
                </c:pt>
                <c:pt idx="644">
                  <c:v>31.921700228000002</c:v>
                </c:pt>
                <c:pt idx="645">
                  <c:v>12.204100228</c:v>
                </c:pt>
                <c:pt idx="646">
                  <c:v>25.284200228</c:v>
                </c:pt>
                <c:pt idx="647">
                  <c:v>10.599400227999999</c:v>
                </c:pt>
                <c:pt idx="648">
                  <c:v>66.360100228000007</c:v>
                </c:pt>
                <c:pt idx="649">
                  <c:v>71.559600228000008</c:v>
                </c:pt>
                <c:pt idx="650">
                  <c:v>54.480900227999996</c:v>
                </c:pt>
                <c:pt idx="651">
                  <c:v>1.8855602279999999</c:v>
                </c:pt>
                <c:pt idx="652">
                  <c:v>25.209600227999999</c:v>
                </c:pt>
                <c:pt idx="653">
                  <c:v>2.5456302280000003</c:v>
                </c:pt>
                <c:pt idx="654">
                  <c:v>26.738000228000001</c:v>
                </c:pt>
                <c:pt idx="655">
                  <c:v>21.823300228000001</c:v>
                </c:pt>
                <c:pt idx="656">
                  <c:v>7.8009002280000006</c:v>
                </c:pt>
                <c:pt idx="657">
                  <c:v>47.508600227999999</c:v>
                </c:pt>
                <c:pt idx="658">
                  <c:v>8.7256202279999986</c:v>
                </c:pt>
                <c:pt idx="659">
                  <c:v>13.555700227999999</c:v>
                </c:pt>
                <c:pt idx="660">
                  <c:v>24.312700228000001</c:v>
                </c:pt>
                <c:pt idx="661">
                  <c:v>42.332200227999998</c:v>
                </c:pt>
                <c:pt idx="662">
                  <c:v>8.1745902279999996</c:v>
                </c:pt>
                <c:pt idx="663">
                  <c:v>26.969900228</c:v>
                </c:pt>
                <c:pt idx="664">
                  <c:v>4.4504002280000003</c:v>
                </c:pt>
                <c:pt idx="665">
                  <c:v>44.824800228000001</c:v>
                </c:pt>
                <c:pt idx="666">
                  <c:v>1.4612402280000001</c:v>
                </c:pt>
                <c:pt idx="667">
                  <c:v>7.0545002280000002</c:v>
                </c:pt>
                <c:pt idx="668">
                  <c:v>11.118400227999999</c:v>
                </c:pt>
                <c:pt idx="669">
                  <c:v>74.323900227999999</c:v>
                </c:pt>
                <c:pt idx="670">
                  <c:v>16.941000228</c:v>
                </c:pt>
                <c:pt idx="671">
                  <c:v>3.3086002280000004</c:v>
                </c:pt>
                <c:pt idx="672">
                  <c:v>69.231500228000002</c:v>
                </c:pt>
                <c:pt idx="673">
                  <c:v>14.483900228</c:v>
                </c:pt>
                <c:pt idx="674">
                  <c:v>31.432200228000003</c:v>
                </c:pt>
                <c:pt idx="675">
                  <c:v>50.854100228</c:v>
                </c:pt>
                <c:pt idx="676">
                  <c:v>65.706300228000003</c:v>
                </c:pt>
                <c:pt idx="677">
                  <c:v>42.494000227999997</c:v>
                </c:pt>
                <c:pt idx="678">
                  <c:v>12.709700227999999</c:v>
                </c:pt>
                <c:pt idx="679">
                  <c:v>6.5208002280000006</c:v>
                </c:pt>
                <c:pt idx="680">
                  <c:v>1.6516902280000001</c:v>
                </c:pt>
                <c:pt idx="681">
                  <c:v>6.8762402280000003</c:v>
                </c:pt>
                <c:pt idx="682">
                  <c:v>2.1208102280000003</c:v>
                </c:pt>
                <c:pt idx="683">
                  <c:v>2.6791102280000003</c:v>
                </c:pt>
                <c:pt idx="684">
                  <c:v>6.0846902280000004</c:v>
                </c:pt>
                <c:pt idx="685">
                  <c:v>0.1250037994285714</c:v>
                </c:pt>
                <c:pt idx="686">
                  <c:v>2.0231106060606061E-5</c:v>
                </c:pt>
                <c:pt idx="687">
                  <c:v>2.3708839694656486E-5</c:v>
                </c:pt>
                <c:pt idx="688">
                  <c:v>9.209030303030303E-7</c:v>
                </c:pt>
                <c:pt idx="689">
                  <c:v>9.1003233082706768E-7</c:v>
                </c:pt>
                <c:pt idx="690">
                  <c:v>8.9655111111111105E-7</c:v>
                </c:pt>
                <c:pt idx="691">
                  <c:v>1.8858447761194029E-5</c:v>
                </c:pt>
                <c:pt idx="692">
                  <c:v>9.6510751879699261E-7</c:v>
                </c:pt>
                <c:pt idx="693">
                  <c:v>7.769496240601504E-7</c:v>
                </c:pt>
                <c:pt idx="694">
                  <c:v>7.9325151515151511E-7</c:v>
                </c:pt>
                <c:pt idx="695">
                  <c:v>7.6322781954887212E-7</c:v>
                </c:pt>
                <c:pt idx="696">
                  <c:v>7.6360375939849624E-7</c:v>
                </c:pt>
                <c:pt idx="697">
                  <c:v>7.8559624060150378E-7</c:v>
                </c:pt>
                <c:pt idx="698">
                  <c:v>7.6124393939393941E-7</c:v>
                </c:pt>
                <c:pt idx="699">
                  <c:v>7.6886691729323308E-7</c:v>
                </c:pt>
                <c:pt idx="700">
                  <c:v>7.7266296296296299E-7</c:v>
                </c:pt>
                <c:pt idx="701">
                  <c:v>7.6686412213740462E-7</c:v>
                </c:pt>
                <c:pt idx="702">
                  <c:v>7.6266390977443605E-7</c:v>
                </c:pt>
                <c:pt idx="703">
                  <c:v>7.6616818181818179E-7</c:v>
                </c:pt>
                <c:pt idx="704">
                  <c:v>7.7187443609022551E-7</c:v>
                </c:pt>
                <c:pt idx="705">
                  <c:v>7.6491954887218045E-7</c:v>
                </c:pt>
                <c:pt idx="706">
                  <c:v>7.7199307692307698E-7</c:v>
                </c:pt>
                <c:pt idx="707">
                  <c:v>7.6867894736842102E-7</c:v>
                </c:pt>
                <c:pt idx="708">
                  <c:v>7.7377407407407407E-7</c:v>
                </c:pt>
                <c:pt idx="709">
                  <c:v>7.5598625954198469E-7</c:v>
                </c:pt>
                <c:pt idx="710">
                  <c:v>7.8164887218045116E-7</c:v>
                </c:pt>
                <c:pt idx="711">
                  <c:v>7.5878181818181811E-7</c:v>
                </c:pt>
                <c:pt idx="712">
                  <c:v>7.583406015037593E-7</c:v>
                </c:pt>
                <c:pt idx="713">
                  <c:v>7.4766222222222219E-7</c:v>
                </c:pt>
                <c:pt idx="714">
                  <c:v>7.521223880597015E-7</c:v>
                </c:pt>
                <c:pt idx="715">
                  <c:v>7.6821777777777775E-7</c:v>
                </c:pt>
                <c:pt idx="716">
                  <c:v>7.441541984732824E-7</c:v>
                </c:pt>
                <c:pt idx="717">
                  <c:v>7.4273909774436085E-7</c:v>
                </c:pt>
                <c:pt idx="718">
                  <c:v>7.4689850746268654E-7</c:v>
                </c:pt>
                <c:pt idx="719">
                  <c:v>7.5326541353383463E-7</c:v>
                </c:pt>
                <c:pt idx="720">
                  <c:v>7.3352857142857139E-7</c:v>
                </c:pt>
                <c:pt idx="721">
                  <c:v>7.5646090225563912E-7</c:v>
                </c:pt>
                <c:pt idx="722">
                  <c:v>7.4671194029850742E-7</c:v>
                </c:pt>
                <c:pt idx="723">
                  <c:v>7.3409248120300746E-7</c:v>
                </c:pt>
                <c:pt idx="724">
                  <c:v>7.5589699248120294E-7</c:v>
                </c:pt>
                <c:pt idx="725">
                  <c:v>7.4760757575757579E-7</c:v>
                </c:pt>
                <c:pt idx="726">
                  <c:v>7.5655877862595413E-7</c:v>
                </c:pt>
                <c:pt idx="727">
                  <c:v>7.2995714285714278E-7</c:v>
                </c:pt>
                <c:pt idx="728">
                  <c:v>7.5414370370370368E-7</c:v>
                </c:pt>
                <c:pt idx="729">
                  <c:v>7.3421194029850744E-7</c:v>
                </c:pt>
                <c:pt idx="730">
                  <c:v>7.4894210526315788E-7</c:v>
                </c:pt>
                <c:pt idx="731">
                  <c:v>7.4284814814814814E-7</c:v>
                </c:pt>
                <c:pt idx="732">
                  <c:v>7.3240075187969924E-7</c:v>
                </c:pt>
                <c:pt idx="733">
                  <c:v>7.5669848484848487E-7</c:v>
                </c:pt>
                <c:pt idx="734">
                  <c:v>7.3296466165413532E-7</c:v>
                </c:pt>
                <c:pt idx="735">
                  <c:v>7.5777669172932323E-7</c:v>
                </c:pt>
                <c:pt idx="736">
                  <c:v>7.3728796992481196E-7</c:v>
                </c:pt>
                <c:pt idx="737">
                  <c:v>7.4622384615384622E-7</c:v>
                </c:pt>
                <c:pt idx="738">
                  <c:v>7.4242089552238805E-7</c:v>
                </c:pt>
                <c:pt idx="739">
                  <c:v>7.4599555555555557E-7</c:v>
                </c:pt>
                <c:pt idx="740">
                  <c:v>7.3803333333333327E-7</c:v>
                </c:pt>
                <c:pt idx="741">
                  <c:v>7.3927424242424239E-7</c:v>
                </c:pt>
                <c:pt idx="742">
                  <c:v>7.1585939849624049E-7</c:v>
                </c:pt>
                <c:pt idx="743">
                  <c:v>7.3540827067669167E-7</c:v>
                </c:pt>
                <c:pt idx="744">
                  <c:v>7.3155877862595415E-7</c:v>
                </c:pt>
                <c:pt idx="745">
                  <c:v>7.1779402985074621E-7</c:v>
                </c:pt>
                <c:pt idx="746">
                  <c:v>7.2958120300751876E-7</c:v>
                </c:pt>
                <c:pt idx="747">
                  <c:v>7.1361984732824425E-7</c:v>
                </c:pt>
                <c:pt idx="748">
                  <c:v>7.2602442748091598E-7</c:v>
                </c:pt>
                <c:pt idx="749">
                  <c:v>7.2620606060606064E-7</c:v>
                </c:pt>
                <c:pt idx="750">
                  <c:v>7.2206240601503752E-7</c:v>
                </c:pt>
                <c:pt idx="751">
                  <c:v>7.3522030075187972E-7</c:v>
                </c:pt>
                <c:pt idx="752">
                  <c:v>7.309409090909091E-7</c:v>
                </c:pt>
                <c:pt idx="753">
                  <c:v>7.4273909774436085E-7</c:v>
                </c:pt>
                <c:pt idx="754">
                  <c:v>7.3747593984962402E-7</c:v>
                </c:pt>
                <c:pt idx="755">
                  <c:v>7.1840296296296298E-7</c:v>
                </c:pt>
                <c:pt idx="756">
                  <c:v>7.1863030303030304E-7</c:v>
                </c:pt>
                <c:pt idx="757">
                  <c:v>7.258218045112782E-7</c:v>
                </c:pt>
                <c:pt idx="758">
                  <c:v>7.1953587786259545E-7</c:v>
                </c:pt>
                <c:pt idx="759">
                  <c:v>7.1679924812030069E-7</c:v>
                </c:pt>
                <c:pt idx="760">
                  <c:v>7.2488030303030298E-7</c:v>
                </c:pt>
                <c:pt idx="761">
                  <c:v>7.2657368421052633E-7</c:v>
                </c:pt>
                <c:pt idx="762">
                  <c:v>7.1495572519083964E-7</c:v>
                </c:pt>
                <c:pt idx="763">
                  <c:v>7.0721278195488721E-7</c:v>
                </c:pt>
                <c:pt idx="764">
                  <c:v>7.0174925373134332E-7</c:v>
                </c:pt>
                <c:pt idx="765">
                  <c:v>6.9311503759398492E-7</c:v>
                </c:pt>
                <c:pt idx="766">
                  <c:v>7.0683684210526319E-7</c:v>
                </c:pt>
                <c:pt idx="767">
                  <c:v>7.1604736842105255E-7</c:v>
                </c:pt>
                <c:pt idx="768">
                  <c:v>6.9875413533834588E-7</c:v>
                </c:pt>
                <c:pt idx="769">
                  <c:v>6.9609242424242426E-7</c:v>
                </c:pt>
                <c:pt idx="770">
                  <c:v>7.0984436090225563E-7</c:v>
                </c:pt>
                <c:pt idx="771">
                  <c:v>7.1191203007518786E-7</c:v>
                </c:pt>
                <c:pt idx="772">
                  <c:v>6.8756969696969694E-7</c:v>
                </c:pt>
                <c:pt idx="773">
                  <c:v>7.0121526717557252E-7</c:v>
                </c:pt>
                <c:pt idx="774">
                  <c:v>6.9014656488549618E-7</c:v>
                </c:pt>
                <c:pt idx="775">
                  <c:v>6.9692148148148153E-7</c:v>
                </c:pt>
                <c:pt idx="776">
                  <c:v>6.8973157894736848E-7</c:v>
                </c:pt>
                <c:pt idx="777">
                  <c:v>6.9186119402985076E-7</c:v>
                </c:pt>
                <c:pt idx="778">
                  <c:v>6.8409248120300752E-7</c:v>
                </c:pt>
                <c:pt idx="779">
                  <c:v>6.8358814814814818E-7</c:v>
                </c:pt>
                <c:pt idx="780">
                  <c:v>6.7904696969696973E-7</c:v>
                </c:pt>
                <c:pt idx="781">
                  <c:v>6.7074661654135337E-7</c:v>
                </c:pt>
                <c:pt idx="782">
                  <c:v>6.6266390977443605E-7</c:v>
                </c:pt>
                <c:pt idx="783">
                  <c:v>6.5358888888888888E-7</c:v>
                </c:pt>
                <c:pt idx="784">
                  <c:v>6.5594090909090908E-7</c:v>
                </c:pt>
                <c:pt idx="785">
                  <c:v>6.3690229007633592E-7</c:v>
                </c:pt>
                <c:pt idx="786">
                  <c:v>6.2920526315789475E-7</c:v>
                </c:pt>
                <c:pt idx="787">
                  <c:v>6.158593984962406E-7</c:v>
                </c:pt>
                <c:pt idx="788">
                  <c:v>6.2620606060606065E-7</c:v>
                </c:pt>
                <c:pt idx="789">
                  <c:v>6.1397969924812032E-7</c:v>
                </c:pt>
                <c:pt idx="790">
                  <c:v>6.1322781954887218E-7</c:v>
                </c:pt>
                <c:pt idx="791">
                  <c:v>5.9931804511278196E-7</c:v>
                </c:pt>
                <c:pt idx="792">
                  <c:v>5.8943582089552235E-7</c:v>
                </c:pt>
                <c:pt idx="793">
                  <c:v>5.6618148148148151E-7</c:v>
                </c:pt>
                <c:pt idx="794">
                  <c:v>5.4762631578947368E-7</c:v>
                </c:pt>
                <c:pt idx="795">
                  <c:v>5.4606259541984734E-7</c:v>
                </c:pt>
                <c:pt idx="796">
                  <c:v>5.3870606060606064E-7</c:v>
                </c:pt>
                <c:pt idx="797">
                  <c:v>5.2074661654135343E-7</c:v>
                </c:pt>
                <c:pt idx="798">
                  <c:v>4.9110076335877866E-7</c:v>
                </c:pt>
                <c:pt idx="799">
                  <c:v>4.9739847328244278E-7</c:v>
                </c:pt>
                <c:pt idx="800">
                  <c:v>4.8954360902255643E-7</c:v>
                </c:pt>
                <c:pt idx="801">
                  <c:v>4.795477611940299E-7</c:v>
                </c:pt>
                <c:pt idx="802">
                  <c:v>4.7732556390977442E-7</c:v>
                </c:pt>
                <c:pt idx="803">
                  <c:v>4.6618148148148146E-7</c:v>
                </c:pt>
                <c:pt idx="804">
                  <c:v>4.7003283582089546E-7</c:v>
                </c:pt>
                <c:pt idx="805">
                  <c:v>4.6303984962406018E-7</c:v>
                </c:pt>
                <c:pt idx="806">
                  <c:v>4.541437037037037E-7</c:v>
                </c:pt>
                <c:pt idx="807">
                  <c:v>4.5173703703703704E-7</c:v>
                </c:pt>
                <c:pt idx="808">
                  <c:v>4.5295461538461538E-7</c:v>
                </c:pt>
                <c:pt idx="809">
                  <c:v>4.4537067669172934E-7</c:v>
                </c:pt>
                <c:pt idx="810">
                  <c:v>4.4405488721804508E-7</c:v>
                </c:pt>
                <c:pt idx="811">
                  <c:v>4.4424285714285714E-7</c:v>
                </c:pt>
                <c:pt idx="812">
                  <c:v>4.299939393939394E-7</c:v>
                </c:pt>
                <c:pt idx="813">
                  <c:v>4.3136666666666666E-7</c:v>
                </c:pt>
                <c:pt idx="814">
                  <c:v>4.4488518518518518E-7</c:v>
                </c:pt>
                <c:pt idx="815">
                  <c:v>4.306469230769231E-7</c:v>
                </c:pt>
                <c:pt idx="816">
                  <c:v>4.2732556390977443E-7</c:v>
                </c:pt>
                <c:pt idx="817">
                  <c:v>4.1877407407407408E-7</c:v>
                </c:pt>
                <c:pt idx="818">
                  <c:v>4.2430687022900763E-7</c:v>
                </c:pt>
                <c:pt idx="819">
                  <c:v>4.2506992481203007E-7</c:v>
                </c:pt>
                <c:pt idx="820">
                  <c:v>4.1126417910447761E-7</c:v>
                </c:pt>
                <c:pt idx="821">
                  <c:v>4.2206240601503759E-7</c:v>
                </c:pt>
                <c:pt idx="822">
                  <c:v>3.962534351145038E-7</c:v>
                </c:pt>
                <c:pt idx="823">
                  <c:v>4.190548872180451E-7</c:v>
                </c:pt>
                <c:pt idx="824">
                  <c:v>4.1007000000000002E-7</c:v>
                </c:pt>
                <c:pt idx="825">
                  <c:v>4.1488518518518521E-7</c:v>
                </c:pt>
                <c:pt idx="826">
                  <c:v>3.9491755725190842E-7</c:v>
                </c:pt>
                <c:pt idx="827">
                  <c:v>4.0802424242424239E-7</c:v>
                </c:pt>
                <c:pt idx="828">
                  <c:v>3.9273909774436092E-7</c:v>
                </c:pt>
                <c:pt idx="829">
                  <c:v>3.8900152671755722E-7</c:v>
                </c:pt>
                <c:pt idx="830">
                  <c:v>4.0307744360902253E-7</c:v>
                </c:pt>
                <c:pt idx="831">
                  <c:v>3.901075187969925E-7</c:v>
                </c:pt>
                <c:pt idx="832">
                  <c:v>3.9199307692307691E-7</c:v>
                </c:pt>
                <c:pt idx="833">
                  <c:v>4.0100977443609019E-7</c:v>
                </c:pt>
                <c:pt idx="834">
                  <c:v>3.8296466165413538E-7</c:v>
                </c:pt>
                <c:pt idx="835">
                  <c:v>3.9405488721804513E-7</c:v>
                </c:pt>
                <c:pt idx="836">
                  <c:v>4.0410846153846156E-7</c:v>
                </c:pt>
                <c:pt idx="837">
                  <c:v>3.8014511278195491E-7</c:v>
                </c:pt>
                <c:pt idx="838">
                  <c:v>3.93303007518797E-7</c:v>
                </c:pt>
                <c:pt idx="839">
                  <c:v>4.069214814814815E-7</c:v>
                </c:pt>
                <c:pt idx="840">
                  <c:v>3.7674925373134325E-7</c:v>
                </c:pt>
                <c:pt idx="841">
                  <c:v>3.8784740740740743E-7</c:v>
                </c:pt>
                <c:pt idx="842">
                  <c:v>3.8935563909774437E-7</c:v>
                </c:pt>
                <c:pt idx="843">
                  <c:v>3.8605454545454548E-7</c:v>
                </c:pt>
                <c:pt idx="844">
                  <c:v>3.8841578947368417E-7</c:v>
                </c:pt>
                <c:pt idx="845">
                  <c:v>4.0871654135338349E-7</c:v>
                </c:pt>
                <c:pt idx="846">
                  <c:v>3.7468854961832061E-7</c:v>
                </c:pt>
                <c:pt idx="847">
                  <c:v>3.9129160305343512E-7</c:v>
                </c:pt>
                <c:pt idx="848">
                  <c:v>3.6806212121212124E-7</c:v>
                </c:pt>
                <c:pt idx="849">
                  <c:v>3.8766564885496183E-7</c:v>
                </c:pt>
                <c:pt idx="850">
                  <c:v>3.8935563909774437E-7</c:v>
                </c:pt>
                <c:pt idx="851">
                  <c:v>3.8183684210526318E-7</c:v>
                </c:pt>
                <c:pt idx="852">
                  <c:v>3.7545461538461538E-7</c:v>
                </c:pt>
                <c:pt idx="853">
                  <c:v>3.6473157894736841E-7</c:v>
                </c:pt>
                <c:pt idx="854">
                  <c:v>3.790172932330827E-7</c:v>
                </c:pt>
                <c:pt idx="855">
                  <c:v>3.7093458646616544E-7</c:v>
                </c:pt>
                <c:pt idx="856">
                  <c:v>3.7166060606060606E-7</c:v>
                </c:pt>
                <c:pt idx="857">
                  <c:v>3.9048345864661652E-7</c:v>
                </c:pt>
                <c:pt idx="858">
                  <c:v>3.8747593984962409E-7</c:v>
                </c:pt>
                <c:pt idx="859">
                  <c:v>3.4800225563909776E-7</c:v>
                </c:pt>
                <c:pt idx="860">
                  <c:v>3.5902537313432836E-7</c:v>
                </c:pt>
                <c:pt idx="861">
                  <c:v>3.7845338345864663E-7</c:v>
                </c:pt>
                <c:pt idx="862">
                  <c:v>3.7694962406015036E-7</c:v>
                </c:pt>
                <c:pt idx="863">
                  <c:v>3.5544000000000001E-7</c:v>
                </c:pt>
                <c:pt idx="864">
                  <c:v>3.8178656716417909E-7</c:v>
                </c:pt>
                <c:pt idx="865">
                  <c:v>3.5683684210526316E-7</c:v>
                </c:pt>
                <c:pt idx="866">
                  <c:v>3.5821851851851848E-7</c:v>
                </c:pt>
                <c:pt idx="867">
                  <c:v>3.7395074626865671E-7</c:v>
                </c:pt>
                <c:pt idx="868">
                  <c:v>3.5721278195488722E-7</c:v>
                </c:pt>
                <c:pt idx="869">
                  <c:v>3.7243834586466166E-7</c:v>
                </c:pt>
                <c:pt idx="870">
                  <c:v>3.6667328244274813E-7</c:v>
                </c:pt>
                <c:pt idx="871">
                  <c:v>3.5991818181818187E-7</c:v>
                </c:pt>
                <c:pt idx="872">
                  <c:v>3.5664887218045115E-7</c:v>
                </c:pt>
                <c:pt idx="873">
                  <c:v>3.4518270676691734E-7</c:v>
                </c:pt>
                <c:pt idx="874">
                  <c:v>3.7187443609022553E-7</c:v>
                </c:pt>
                <c:pt idx="875">
                  <c:v>3.50069696969697E-7</c:v>
                </c:pt>
                <c:pt idx="876">
                  <c:v>3.6567142857142861E-7</c:v>
                </c:pt>
                <c:pt idx="877">
                  <c:v>3.7525789473684208E-7</c:v>
                </c:pt>
                <c:pt idx="878">
                  <c:v>3.7081111111111111E-7</c:v>
                </c:pt>
                <c:pt idx="879">
                  <c:v>3.7336515151515152E-7</c:v>
                </c:pt>
                <c:pt idx="880">
                  <c:v>3.7636666666666666E-7</c:v>
                </c:pt>
                <c:pt idx="881">
                  <c:v>3.5522290076335876E-7</c:v>
                </c:pt>
                <c:pt idx="882">
                  <c:v>3.6397969924812028E-7</c:v>
                </c:pt>
                <c:pt idx="883">
                  <c:v>3.4988030303030302E-7</c:v>
                </c:pt>
                <c:pt idx="884">
                  <c:v>3.5312366412213742E-7</c:v>
                </c:pt>
                <c:pt idx="885">
                  <c:v>3.6266390977443607E-7</c:v>
                </c:pt>
                <c:pt idx="886">
                  <c:v>3.5999389312977098E-7</c:v>
                </c:pt>
                <c:pt idx="887">
                  <c:v>3.6930076923076924E-7</c:v>
                </c:pt>
                <c:pt idx="888">
                  <c:v>3.6247593984962406E-7</c:v>
                </c:pt>
                <c:pt idx="889">
                  <c:v>3.4747777777777775E-7</c:v>
                </c:pt>
                <c:pt idx="890">
                  <c:v>3.5858888888888889E-7</c:v>
                </c:pt>
                <c:pt idx="891">
                  <c:v>3.5935E-7</c:v>
                </c:pt>
                <c:pt idx="892">
                  <c:v>3.5721278195488722E-7</c:v>
                </c:pt>
                <c:pt idx="893">
                  <c:v>3.6457404580152668E-7</c:v>
                </c:pt>
                <c:pt idx="894">
                  <c:v>3.3728796992481203E-7</c:v>
                </c:pt>
                <c:pt idx="895">
                  <c:v>3.6457404580152668E-7</c:v>
                </c:pt>
                <c:pt idx="896">
                  <c:v>3.5234242424242427E-7</c:v>
                </c:pt>
                <c:pt idx="897">
                  <c:v>3.557954198473283E-7</c:v>
                </c:pt>
                <c:pt idx="898">
                  <c:v>3.4875413533834584E-7</c:v>
                </c:pt>
                <c:pt idx="899">
                  <c:v>3.5796466165413531E-7</c:v>
                </c:pt>
                <c:pt idx="900">
                  <c:v>3.5821363636363636E-7</c:v>
                </c:pt>
                <c:pt idx="901">
                  <c:v>3.4932962962962966E-7</c:v>
                </c:pt>
                <c:pt idx="902">
                  <c:v>3.4161127819548872E-7</c:v>
                </c:pt>
                <c:pt idx="903">
                  <c:v>3.6145074626865673E-7</c:v>
                </c:pt>
                <c:pt idx="904">
                  <c:v>3.4236315789473686E-7</c:v>
                </c:pt>
                <c:pt idx="905">
                  <c:v>3.4930687022900766E-7</c:v>
                </c:pt>
                <c:pt idx="906">
                  <c:v>3.3841578947368423E-7</c:v>
                </c:pt>
                <c:pt idx="907">
                  <c:v>3.4281832061068703E-7</c:v>
                </c:pt>
                <c:pt idx="908">
                  <c:v>3.3756969696969701E-7</c:v>
                </c:pt>
                <c:pt idx="909">
                  <c:v>3.4762631578947369E-7</c:v>
                </c:pt>
                <c:pt idx="910">
                  <c:v>3.5382932330827067E-7</c:v>
                </c:pt>
                <c:pt idx="911">
                  <c:v>3.7136592592592592E-7</c:v>
                </c:pt>
                <c:pt idx="912">
                  <c:v>3.5410846153846151E-7</c:v>
                </c:pt>
                <c:pt idx="913">
                  <c:v>3.5877407407407407E-7</c:v>
                </c:pt>
                <c:pt idx="914">
                  <c:v>3.5063383458646613E-7</c:v>
                </c:pt>
                <c:pt idx="915">
                  <c:v>3.3833923076923076E-7</c:v>
                </c:pt>
                <c:pt idx="916">
                  <c:v>3.6698721804511282E-7</c:v>
                </c:pt>
                <c:pt idx="917">
                  <c:v>3.424777777777778E-7</c:v>
                </c:pt>
                <c:pt idx="918">
                  <c:v>3.6473157894736841E-7</c:v>
                </c:pt>
                <c:pt idx="919">
                  <c:v>3.4913731343283586E-7</c:v>
                </c:pt>
                <c:pt idx="920">
                  <c:v>3.598851851851852E-7</c:v>
                </c:pt>
                <c:pt idx="921">
                  <c:v>3.6134812030075186E-7</c:v>
                </c:pt>
                <c:pt idx="922">
                  <c:v>3.4587175572519083E-7</c:v>
                </c:pt>
                <c:pt idx="923">
                  <c:v>3.6026230769230769E-7</c:v>
                </c:pt>
                <c:pt idx="924">
                  <c:v>3.5721278195488722E-7</c:v>
                </c:pt>
                <c:pt idx="925">
                  <c:v>3.4631052631578948E-7</c:v>
                </c:pt>
                <c:pt idx="926">
                  <c:v>3.3822781954887217E-7</c:v>
                </c:pt>
                <c:pt idx="927">
                  <c:v>3.6698721804511282E-7</c:v>
                </c:pt>
                <c:pt idx="928">
                  <c:v>3.4652537313432833E-7</c:v>
                </c:pt>
                <c:pt idx="929">
                  <c:v>3.4858814814814811E-7</c:v>
                </c:pt>
                <c:pt idx="930">
                  <c:v>3.4555864661654135E-7</c:v>
                </c:pt>
                <c:pt idx="931">
                  <c:v>3.5865223880597018E-7</c:v>
                </c:pt>
                <c:pt idx="932">
                  <c:v>3.4273909774436092E-7</c:v>
                </c:pt>
                <c:pt idx="933">
                  <c:v>3.4837819548872183E-7</c:v>
                </c:pt>
                <c:pt idx="934">
                  <c:v>3.4461879699248121E-7</c:v>
                </c:pt>
                <c:pt idx="935">
                  <c:v>3.5499393939393938E-7</c:v>
                </c:pt>
                <c:pt idx="936">
                  <c:v>3.8146090225563911E-7</c:v>
                </c:pt>
                <c:pt idx="937">
                  <c:v>3.5827633587786256E-7</c:v>
                </c:pt>
                <c:pt idx="938">
                  <c:v>3.7260757575757578E-7</c:v>
                </c:pt>
                <c:pt idx="939">
                  <c:v>3.534533834586466E-7</c:v>
                </c:pt>
                <c:pt idx="940">
                  <c:v>3.6360375939849626E-7</c:v>
                </c:pt>
                <c:pt idx="941">
                  <c:v>3.5119774436090225E-7</c:v>
                </c:pt>
                <c:pt idx="942">
                  <c:v>3.5044000000000001E-7</c:v>
                </c:pt>
                <c:pt idx="943">
                  <c:v>3.4820447761194027E-7</c:v>
                </c:pt>
                <c:pt idx="944">
                  <c:v>3.4856616541353384E-7</c:v>
                </c:pt>
                <c:pt idx="945">
                  <c:v>3.6285187969924813E-7</c:v>
                </c:pt>
                <c:pt idx="946">
                  <c:v>3.7885757575757577E-7</c:v>
                </c:pt>
                <c:pt idx="947">
                  <c:v>3.4529923664122139E-7</c:v>
                </c:pt>
                <c:pt idx="948">
                  <c:v>3.4970000000000001E-7</c:v>
                </c:pt>
                <c:pt idx="949">
                  <c:v>3.4875413533834584E-7</c:v>
                </c:pt>
                <c:pt idx="950">
                  <c:v>3.4260746268656719E-7</c:v>
                </c:pt>
                <c:pt idx="951">
                  <c:v>3.6368955223880597E-7</c:v>
                </c:pt>
                <c:pt idx="952">
                  <c:v>3.5303333333333335E-7</c:v>
                </c:pt>
                <c:pt idx="953">
                  <c:v>3.5821851851851848E-7</c:v>
                </c:pt>
                <c:pt idx="954">
                  <c:v>3.477623076923077E-7</c:v>
                </c:pt>
                <c:pt idx="955">
                  <c:v>3.5495714285714287E-7</c:v>
                </c:pt>
                <c:pt idx="956">
                  <c:v>3.598851851851852E-7</c:v>
                </c:pt>
                <c:pt idx="957">
                  <c:v>3.5604029850746265E-7</c:v>
                </c:pt>
                <c:pt idx="958">
                  <c:v>3.5846717557251907E-7</c:v>
                </c:pt>
                <c:pt idx="959">
                  <c:v>3.6811503759398496E-7</c:v>
                </c:pt>
                <c:pt idx="960">
                  <c:v>3.74318045112782E-7</c:v>
                </c:pt>
                <c:pt idx="961">
                  <c:v>3.8870606060606059E-7</c:v>
                </c:pt>
                <c:pt idx="962">
                  <c:v>3.7995714285714285E-7</c:v>
                </c:pt>
                <c:pt idx="963">
                  <c:v>3.7965038167938929E-7</c:v>
                </c:pt>
                <c:pt idx="964">
                  <c:v>3.6322781954887214E-7</c:v>
                </c:pt>
                <c:pt idx="965">
                  <c:v>3.8803333333333333E-7</c:v>
                </c:pt>
                <c:pt idx="966">
                  <c:v>3.7357761194029848E-7</c:v>
                </c:pt>
                <c:pt idx="967">
                  <c:v>3.9377407407407411E-7</c:v>
                </c:pt>
                <c:pt idx="968">
                  <c:v>3.7319022556390979E-7</c:v>
                </c:pt>
                <c:pt idx="969">
                  <c:v>3.9689850746268661E-7</c:v>
                </c:pt>
                <c:pt idx="970">
                  <c:v>3.8446842105263155E-7</c:v>
                </c:pt>
                <c:pt idx="971">
                  <c:v>3.8428045112781954E-7</c:v>
                </c:pt>
                <c:pt idx="972">
                  <c:v>3.7206240601503759E-7</c:v>
                </c:pt>
                <c:pt idx="973">
                  <c:v>3.7090303030303027E-7</c:v>
                </c:pt>
                <c:pt idx="974">
                  <c:v>3.8653609022556389E-7</c:v>
                </c:pt>
                <c:pt idx="975">
                  <c:v>3.7864135338345864E-7</c:v>
                </c:pt>
                <c:pt idx="976">
                  <c:v>3.7206240601503759E-7</c:v>
                </c:pt>
                <c:pt idx="977">
                  <c:v>3.8943582089552236E-7</c:v>
                </c:pt>
                <c:pt idx="978">
                  <c:v>3.8991954887218044E-7</c:v>
                </c:pt>
                <c:pt idx="979">
                  <c:v>3.8202481203007519E-7</c:v>
                </c:pt>
                <c:pt idx="980">
                  <c:v>3.9410000000000002E-7</c:v>
                </c:pt>
                <c:pt idx="981">
                  <c:v>4.1381068702290078E-7</c:v>
                </c:pt>
                <c:pt idx="982">
                  <c:v>3.901075187969925E-7</c:v>
                </c:pt>
                <c:pt idx="983">
                  <c:v>3.7187443609022553E-7</c:v>
                </c:pt>
                <c:pt idx="984">
                  <c:v>3.756338345864662E-7</c:v>
                </c:pt>
                <c:pt idx="985">
                  <c:v>3.9533484848484848E-7</c:v>
                </c:pt>
                <c:pt idx="986">
                  <c:v>3.8146090225563911E-7</c:v>
                </c:pt>
                <c:pt idx="987">
                  <c:v>3.9198721804511279E-7</c:v>
                </c:pt>
                <c:pt idx="988">
                  <c:v>3.8559624060150375E-7</c:v>
                </c:pt>
                <c:pt idx="989">
                  <c:v>3.8586515151515155E-7</c:v>
                </c:pt>
                <c:pt idx="990">
                  <c:v>3.6999473684210525E-7</c:v>
                </c:pt>
                <c:pt idx="991">
                  <c:v>3.7619774436090228E-7</c:v>
                </c:pt>
                <c:pt idx="992">
                  <c:v>3.7393333333333333E-7</c:v>
                </c:pt>
                <c:pt idx="993">
                  <c:v>3.693450381679389E-7</c:v>
                </c:pt>
                <c:pt idx="994">
                  <c:v>3.9052824427480917E-7</c:v>
                </c:pt>
                <c:pt idx="995">
                  <c:v>3.8289465648854961E-7</c:v>
                </c:pt>
                <c:pt idx="996">
                  <c:v>3.9720763358778627E-7</c:v>
                </c:pt>
                <c:pt idx="997">
                  <c:v>4.0331450381679388E-7</c:v>
                </c:pt>
                <c:pt idx="998">
                  <c:v>3.9438787878787877E-7</c:v>
                </c:pt>
                <c:pt idx="999">
                  <c:v>3.6661127819548869E-7</c:v>
                </c:pt>
                <c:pt idx="1000">
                  <c:v>3.8289465648854961E-7</c:v>
                </c:pt>
                <c:pt idx="1001">
                  <c:v>3.8197313432835821E-7</c:v>
                </c:pt>
                <c:pt idx="1002">
                  <c:v>3.8895851851851851E-7</c:v>
                </c:pt>
                <c:pt idx="1003">
                  <c:v>3.865206106870229E-7</c:v>
                </c:pt>
                <c:pt idx="1004">
                  <c:v>4.0345338345864665E-7</c:v>
                </c:pt>
                <c:pt idx="1005">
                  <c:v>3.7144427480916035E-7</c:v>
                </c:pt>
                <c:pt idx="1006">
                  <c:v>4.013761194029851E-7</c:v>
                </c:pt>
                <c:pt idx="1007">
                  <c:v>3.9071908396946563E-7</c:v>
                </c:pt>
                <c:pt idx="1008">
                  <c:v>3.9123533834586465E-7</c:v>
                </c:pt>
                <c:pt idx="1009">
                  <c:v>3.9647121212121211E-7</c:v>
                </c:pt>
                <c:pt idx="1010">
                  <c:v>3.8315263157894734E-7</c:v>
                </c:pt>
                <c:pt idx="1011">
                  <c:v>3.8710740740740744E-7</c:v>
                </c:pt>
                <c:pt idx="1012">
                  <c:v>4.0495714285714287E-7</c:v>
                </c:pt>
                <c:pt idx="1013">
                  <c:v>3.8529696969696968E-7</c:v>
                </c:pt>
                <c:pt idx="1014">
                  <c:v>3.956259259259259E-7</c:v>
                </c:pt>
                <c:pt idx="1015">
                  <c:v>3.7469999999999999E-7</c:v>
                </c:pt>
                <c:pt idx="1016">
                  <c:v>3.9236315789473685E-7</c:v>
                </c:pt>
                <c:pt idx="1017">
                  <c:v>3.7122384615384616E-7</c:v>
                </c:pt>
                <c:pt idx="1018">
                  <c:v>3.955586466165414E-7</c:v>
                </c:pt>
                <c:pt idx="1019">
                  <c:v>4.0083358778625951E-7</c:v>
                </c:pt>
                <c:pt idx="1020">
                  <c:v>3.9706240601503756E-7</c:v>
                </c:pt>
                <c:pt idx="1021">
                  <c:v>3.921151515151515E-7</c:v>
                </c:pt>
                <c:pt idx="1022">
                  <c:v>3.7736030534351144E-7</c:v>
                </c:pt>
                <c:pt idx="1023">
                  <c:v>4.1210000000000004E-7</c:v>
                </c:pt>
                <c:pt idx="1024">
                  <c:v>4.0251353383458646E-7</c:v>
                </c:pt>
                <c:pt idx="1025">
                  <c:v>3.9090992366412215E-7</c:v>
                </c:pt>
                <c:pt idx="1026">
                  <c:v>3.9855454545454546E-7</c:v>
                </c:pt>
                <c:pt idx="1027">
                  <c:v>4.089045112781955E-7</c:v>
                </c:pt>
                <c:pt idx="1028">
                  <c:v>3.9518270676691728E-7</c:v>
                </c:pt>
                <c:pt idx="1029">
                  <c:v>3.8416060606060605E-7</c:v>
                </c:pt>
                <c:pt idx="1030">
                  <c:v>3.9179924812030073E-7</c:v>
                </c:pt>
                <c:pt idx="1031">
                  <c:v>3.9090992366412215E-7</c:v>
                </c:pt>
                <c:pt idx="1032">
                  <c:v>3.9568091603053437E-7</c:v>
                </c:pt>
                <c:pt idx="1033">
                  <c:v>4.0664887218045115E-7</c:v>
                </c:pt>
                <c:pt idx="1034">
                  <c:v>3.9727164179104479E-7</c:v>
                </c:pt>
                <c:pt idx="1035">
                  <c:v>4.1116015037593985E-7</c:v>
                </c:pt>
                <c:pt idx="1036">
                  <c:v>4.1610076335877863E-7</c:v>
                </c:pt>
                <c:pt idx="1037">
                  <c:v>3.9725037593984962E-7</c:v>
                </c:pt>
                <c:pt idx="1038">
                  <c:v>3.9060000000000002E-7</c:v>
                </c:pt>
                <c:pt idx="1039">
                  <c:v>3.955586466165414E-7</c:v>
                </c:pt>
                <c:pt idx="1040">
                  <c:v>4.039592592592593E-7</c:v>
                </c:pt>
                <c:pt idx="1041">
                  <c:v>3.9874393939393938E-7</c:v>
                </c:pt>
                <c:pt idx="1042">
                  <c:v>3.8409248120300753E-7</c:v>
                </c:pt>
                <c:pt idx="1043">
                  <c:v>4.0884885496183205E-7</c:v>
                </c:pt>
                <c:pt idx="1044">
                  <c:v>3.9434503816793893E-7</c:v>
                </c:pt>
                <c:pt idx="1045">
                  <c:v>3.8164887218045118E-7</c:v>
                </c:pt>
                <c:pt idx="1046">
                  <c:v>4.0305522388059704E-7</c:v>
                </c:pt>
                <c:pt idx="1047">
                  <c:v>3.9758931297709924E-7</c:v>
                </c:pt>
                <c:pt idx="1048">
                  <c:v>3.963659259259259E-7</c:v>
                </c:pt>
                <c:pt idx="1049">
                  <c:v>4.1623533834586468E-7</c:v>
                </c:pt>
                <c:pt idx="1050">
                  <c:v>3.6048636363636363E-7</c:v>
                </c:pt>
                <c:pt idx="1051">
                  <c:v>4.0852857142857143E-7</c:v>
                </c:pt>
                <c:pt idx="1052">
                  <c:v>3.9649849624060149E-7</c:v>
                </c:pt>
                <c:pt idx="1053">
                  <c:v>4.0212238805970146E-7</c:v>
                </c:pt>
                <c:pt idx="1054">
                  <c:v>3.8870606060606059E-7</c:v>
                </c:pt>
                <c:pt idx="1055">
                  <c:v>3.9537067669172934E-7</c:v>
                </c:pt>
                <c:pt idx="1056">
                  <c:v>3.7920526315789471E-7</c:v>
                </c:pt>
                <c:pt idx="1057">
                  <c:v>4.1597878787878789E-7</c:v>
                </c:pt>
                <c:pt idx="1058">
                  <c:v>4.2149849624060151E-7</c:v>
                </c:pt>
                <c:pt idx="1059">
                  <c:v>3.9706240601503756E-7</c:v>
                </c:pt>
                <c:pt idx="1060">
                  <c:v>4.1062518518518519E-7</c:v>
                </c:pt>
                <c:pt idx="1061">
                  <c:v>4.09612213740458E-7</c:v>
                </c:pt>
                <c:pt idx="1062">
                  <c:v>4.2601666666666668E-7</c:v>
                </c:pt>
                <c:pt idx="1063">
                  <c:v>3.9461879699248121E-7</c:v>
                </c:pt>
                <c:pt idx="1064">
                  <c:v>4.0784814814814817E-7</c:v>
                </c:pt>
                <c:pt idx="1065">
                  <c:v>4.0156268656716416E-7</c:v>
                </c:pt>
                <c:pt idx="1066">
                  <c:v>4.0414444444444448E-7</c:v>
                </c:pt>
                <c:pt idx="1067">
                  <c:v>3.9631052631578948E-7</c:v>
                </c:pt>
                <c:pt idx="1068">
                  <c:v>3.8988518518518518E-7</c:v>
                </c:pt>
                <c:pt idx="1069">
                  <c:v>4.0025909090909086E-7</c:v>
                </c:pt>
                <c:pt idx="1070">
                  <c:v>4.1980676691729324E-7</c:v>
                </c:pt>
                <c:pt idx="1071">
                  <c:v>4.0420526315789474E-7</c:v>
                </c:pt>
                <c:pt idx="1072">
                  <c:v>3.8503233082706767E-7</c:v>
                </c:pt>
                <c:pt idx="1073">
                  <c:v>4.1295461538461539E-7</c:v>
                </c:pt>
                <c:pt idx="1074">
                  <c:v>4.0270150375939852E-7</c:v>
                </c:pt>
                <c:pt idx="1075">
                  <c:v>4.2319022556390979E-7</c:v>
                </c:pt>
                <c:pt idx="1076">
                  <c:v>3.9950601503759403E-7</c:v>
                </c:pt>
                <c:pt idx="1077">
                  <c:v>3.8402537313432839E-7</c:v>
                </c:pt>
                <c:pt idx="1078">
                  <c:v>3.9469925925925928E-7</c:v>
                </c:pt>
                <c:pt idx="1079">
                  <c:v>3.8390451127819547E-7</c:v>
                </c:pt>
                <c:pt idx="1080">
                  <c:v>4.0234242424242421E-7</c:v>
                </c:pt>
                <c:pt idx="1081">
                  <c:v>3.9255112781954886E-7</c:v>
                </c:pt>
                <c:pt idx="1082">
                  <c:v>4.0288947368421058E-7</c:v>
                </c:pt>
                <c:pt idx="1083">
                  <c:v>4.0401729323308273E-7</c:v>
                </c:pt>
                <c:pt idx="1084">
                  <c:v>3.9931804511278197E-7</c:v>
                </c:pt>
                <c:pt idx="1085">
                  <c:v>3.9951044776119404E-7</c:v>
                </c:pt>
                <c:pt idx="1086">
                  <c:v>3.9950601503759403E-7</c:v>
                </c:pt>
                <c:pt idx="1087">
                  <c:v>4.1552824427480914E-7</c:v>
                </c:pt>
                <c:pt idx="1088">
                  <c:v>4.1427424242424243E-7</c:v>
                </c:pt>
                <c:pt idx="1089">
                  <c:v>4.09612213740458E-7</c:v>
                </c:pt>
                <c:pt idx="1090">
                  <c:v>4.1285187969924813E-7</c:v>
                </c:pt>
                <c:pt idx="1091">
                  <c:v>4.1116015037593985E-7</c:v>
                </c:pt>
                <c:pt idx="1092">
                  <c:v>4.0473432835820894E-7</c:v>
                </c:pt>
                <c:pt idx="1093">
                  <c:v>4.1022030075187971E-7</c:v>
                </c:pt>
                <c:pt idx="1094">
                  <c:v>4.0420526315789474E-7</c:v>
                </c:pt>
                <c:pt idx="1095">
                  <c:v>4.1567142857142855E-7</c:v>
                </c:pt>
                <c:pt idx="1096">
                  <c:v>3.9339083969465651E-7</c:v>
                </c:pt>
                <c:pt idx="1097">
                  <c:v>4.2003283582089552E-7</c:v>
                </c:pt>
                <c:pt idx="1098">
                  <c:v>3.9367894736842101E-7</c:v>
                </c:pt>
                <c:pt idx="1099">
                  <c:v>4.0420526315789474E-7</c:v>
                </c:pt>
                <c:pt idx="1100">
                  <c:v>4.0556212121212119E-7</c:v>
                </c:pt>
                <c:pt idx="1101">
                  <c:v>4.222503759398496E-7</c:v>
                </c:pt>
                <c:pt idx="1102">
                  <c:v>3.9710740740740739E-7</c:v>
                </c:pt>
                <c:pt idx="1103">
                  <c:v>3.8784740740740743E-7</c:v>
                </c:pt>
                <c:pt idx="1104">
                  <c:v>4.1086515151515153E-7</c:v>
                </c:pt>
                <c:pt idx="1105">
                  <c:v>4.1951407407407407E-7</c:v>
                </c:pt>
                <c:pt idx="1106">
                  <c:v>4.2112255639097745E-7</c:v>
                </c:pt>
                <c:pt idx="1107">
                  <c:v>3.9533484848484848E-7</c:v>
                </c:pt>
                <c:pt idx="1108">
                  <c:v>3.8409248120300753E-7</c:v>
                </c:pt>
                <c:pt idx="1109">
                  <c:v>4.0288947368421058E-7</c:v>
                </c:pt>
                <c:pt idx="1110">
                  <c:v>4.0420526315789474E-7</c:v>
                </c:pt>
                <c:pt idx="1111">
                  <c:v>4.1408484848484851E-7</c:v>
                </c:pt>
                <c:pt idx="1112">
                  <c:v>4.3480305343511448E-7</c:v>
                </c:pt>
                <c:pt idx="1113">
                  <c:v>3.9052824427480917E-7</c:v>
                </c:pt>
                <c:pt idx="1114">
                  <c:v>4.0999389312977103E-7</c:v>
                </c:pt>
                <c:pt idx="1115">
                  <c:v>4.1895925925925926E-7</c:v>
                </c:pt>
                <c:pt idx="1116">
                  <c:v>4.0995820895522384E-7</c:v>
                </c:pt>
                <c:pt idx="1117">
                  <c:v>4.2074661654135338E-7</c:v>
                </c:pt>
                <c:pt idx="1118">
                  <c:v>4.1980676691729324E-7</c:v>
                </c:pt>
                <c:pt idx="1119">
                  <c:v>4.1201044776119402E-7</c:v>
                </c:pt>
                <c:pt idx="1120">
                  <c:v>4.1473157894736841E-7</c:v>
                </c:pt>
                <c:pt idx="1121">
                  <c:v>4.069214814814815E-7</c:v>
                </c:pt>
                <c:pt idx="1122">
                  <c:v>4.1736315789473688E-7</c:v>
                </c:pt>
                <c:pt idx="1123">
                  <c:v>4.0594090909090909E-7</c:v>
                </c:pt>
                <c:pt idx="1124">
                  <c:v>4.0025789473684211E-7</c:v>
                </c:pt>
                <c:pt idx="1125">
                  <c:v>4.2850534351145036E-7</c:v>
                </c:pt>
                <c:pt idx="1126">
                  <c:v>4.0044586466165412E-7</c:v>
                </c:pt>
                <c:pt idx="1127">
                  <c:v>4.1938787878787879E-7</c:v>
                </c:pt>
                <c:pt idx="1128">
                  <c:v>3.8240075187969926E-7</c:v>
                </c:pt>
                <c:pt idx="1129">
                  <c:v>4.2201679389312973E-7</c:v>
                </c:pt>
                <c:pt idx="1130">
                  <c:v>4.2413007518796993E-7</c:v>
                </c:pt>
                <c:pt idx="1131">
                  <c:v>4.3365223880597015E-7</c:v>
                </c:pt>
                <c:pt idx="1132">
                  <c:v>4.2112255639097745E-7</c:v>
                </c:pt>
                <c:pt idx="1133">
                  <c:v>3.9606259541984734E-7</c:v>
                </c:pt>
                <c:pt idx="1134">
                  <c:v>4.154834586466166E-7</c:v>
                </c:pt>
                <c:pt idx="1135">
                  <c:v>4.1275671641791049E-7</c:v>
                </c:pt>
                <c:pt idx="1136">
                  <c:v>4.0476917293233086E-7</c:v>
                </c:pt>
                <c:pt idx="1137">
                  <c:v>4.185888888888889E-7</c:v>
                </c:pt>
                <c:pt idx="1138">
                  <c:v>4.1877251908396946E-7</c:v>
                </c:pt>
                <c:pt idx="1139">
                  <c:v>4.1578939393939391E-7</c:v>
                </c:pt>
                <c:pt idx="1140">
                  <c:v>4.1397969924812033E-7</c:v>
                </c:pt>
                <c:pt idx="1141">
                  <c:v>4.3785187969924815E-7</c:v>
                </c:pt>
                <c:pt idx="1142">
                  <c:v>4.1792706766917295E-7</c:v>
                </c:pt>
                <c:pt idx="1143">
                  <c:v>4.1574179104477615E-7</c:v>
                </c:pt>
                <c:pt idx="1144">
                  <c:v>4.1043999999999996E-7</c:v>
                </c:pt>
                <c:pt idx="1145">
                  <c:v>4.1210000000000004E-7</c:v>
                </c:pt>
                <c:pt idx="1146">
                  <c:v>4.1849097744360903E-7</c:v>
                </c:pt>
                <c:pt idx="1147">
                  <c:v>4.2180076923076922E-7</c:v>
                </c:pt>
                <c:pt idx="1148">
                  <c:v>4.0307744360902253E-7</c:v>
                </c:pt>
                <c:pt idx="1149">
                  <c:v>4.0608496240601502E-7</c:v>
                </c:pt>
                <c:pt idx="1150">
                  <c:v>3.978142857142857E-7</c:v>
                </c:pt>
                <c:pt idx="1151">
                  <c:v>4.396530303030303E-7</c:v>
                </c:pt>
                <c:pt idx="1152">
                  <c:v>4.1736315789473688E-7</c:v>
                </c:pt>
                <c:pt idx="1153">
                  <c:v>4.0544000000000001E-7</c:v>
                </c:pt>
                <c:pt idx="1154">
                  <c:v>4.023255639097744E-7</c:v>
                </c:pt>
                <c:pt idx="1155">
                  <c:v>4.1350298507462685E-7</c:v>
                </c:pt>
                <c:pt idx="1156">
                  <c:v>4.069214814814815E-7</c:v>
                </c:pt>
                <c:pt idx="1157">
                  <c:v>4.1642330827067669E-7</c:v>
                </c:pt>
                <c:pt idx="1158">
                  <c:v>4.1201044776119402E-7</c:v>
                </c:pt>
                <c:pt idx="1159">
                  <c:v>4.2262631578947372E-7</c:v>
                </c:pt>
                <c:pt idx="1160">
                  <c:v>3.9725037593984962E-7</c:v>
                </c:pt>
                <c:pt idx="1161">
                  <c:v>4.5377407407407406E-7</c:v>
                </c:pt>
                <c:pt idx="1162">
                  <c:v>4.1806212121212123E-7</c:v>
                </c:pt>
                <c:pt idx="1163">
                  <c:v>4.447267175572519E-7</c:v>
                </c:pt>
                <c:pt idx="1164">
                  <c:v>3.9931804511278197E-7</c:v>
                </c:pt>
                <c:pt idx="1165">
                  <c:v>4.0946842105263157E-7</c:v>
                </c:pt>
                <c:pt idx="1166">
                  <c:v>4.0025909090909086E-7</c:v>
                </c:pt>
                <c:pt idx="1167">
                  <c:v>4.2335267175572522E-7</c:v>
                </c:pt>
                <c:pt idx="1168">
                  <c:v>4.4781428571428575E-7</c:v>
                </c:pt>
                <c:pt idx="1169">
                  <c:v>4.2192222222222224E-7</c:v>
                </c:pt>
                <c:pt idx="1170">
                  <c:v>4.5025909090909091E-7</c:v>
                </c:pt>
                <c:pt idx="1171">
                  <c:v>4.2187443609022558E-7</c:v>
                </c:pt>
                <c:pt idx="1172">
                  <c:v>4.3033308270676691E-7</c:v>
                </c:pt>
                <c:pt idx="1173">
                  <c:v>4.1988518518518516E-7</c:v>
                </c:pt>
                <c:pt idx="1174">
                  <c:v>4.531469230769231E-7</c:v>
                </c:pt>
                <c:pt idx="1175">
                  <c:v>4.3315263157894739E-7</c:v>
                </c:pt>
                <c:pt idx="1176">
                  <c:v>4.4931804511278197E-7</c:v>
                </c:pt>
                <c:pt idx="1177">
                  <c:v>4.1256969696969698E-7</c:v>
                </c:pt>
                <c:pt idx="1178">
                  <c:v>4.2093458646616539E-7</c:v>
                </c:pt>
                <c:pt idx="1179">
                  <c:v>4.2864135338345869E-7</c:v>
                </c:pt>
                <c:pt idx="1180">
                  <c:v>4.2692148148148147E-7</c:v>
                </c:pt>
                <c:pt idx="1181">
                  <c:v>4.2656268656716419E-7</c:v>
                </c:pt>
                <c:pt idx="1182">
                  <c:v>4.2488195488721807E-7</c:v>
                </c:pt>
                <c:pt idx="1183">
                  <c:v>4.2093458646616539E-7</c:v>
                </c:pt>
                <c:pt idx="1184">
                  <c:v>4.2149849624060151E-7</c:v>
                </c:pt>
                <c:pt idx="1185">
                  <c:v>4.4273909774436092E-7</c:v>
                </c:pt>
                <c:pt idx="1186">
                  <c:v>4.4211515151515155E-7</c:v>
                </c:pt>
                <c:pt idx="1187">
                  <c:v>4.5544074074074073E-7</c:v>
                </c:pt>
                <c:pt idx="1188">
                  <c:v>4.1724580152671756E-7</c:v>
                </c:pt>
                <c:pt idx="1189">
                  <c:v>4.1825151515151516E-7</c:v>
                </c:pt>
                <c:pt idx="1190">
                  <c:v>4.2621526717557251E-7</c:v>
                </c:pt>
                <c:pt idx="1191">
                  <c:v>4.1414370370370371E-7</c:v>
                </c:pt>
                <c:pt idx="1192">
                  <c:v>4.3484436090225561E-7</c:v>
                </c:pt>
                <c:pt idx="1193">
                  <c:v>4.545812030075188E-7</c:v>
                </c:pt>
                <c:pt idx="1194">
                  <c:v>4.2656268656716419E-7</c:v>
                </c:pt>
                <c:pt idx="1195">
                  <c:v>4.3428045112781954E-7</c:v>
                </c:pt>
                <c:pt idx="1196">
                  <c:v>4.4682595419847329E-7</c:v>
                </c:pt>
                <c:pt idx="1197">
                  <c:v>4.6825151515151515E-7</c:v>
                </c:pt>
                <c:pt idx="1198">
                  <c:v>4.6773909774436084E-7</c:v>
                </c:pt>
                <c:pt idx="1199">
                  <c:v>4.6961879699248123E-7</c:v>
                </c:pt>
                <c:pt idx="1200">
                  <c:v>4.8578421052631586E-7</c:v>
                </c:pt>
                <c:pt idx="1201">
                  <c:v>4.8949307692307693E-7</c:v>
                </c:pt>
                <c:pt idx="1202">
                  <c:v>4.5382932330827072E-7</c:v>
                </c:pt>
                <c:pt idx="1203">
                  <c:v>4.7044074074074075E-7</c:v>
                </c:pt>
                <c:pt idx="1204">
                  <c:v>4.9537067669172934E-7</c:v>
                </c:pt>
                <c:pt idx="1205">
                  <c:v>4.5650909090909091E-7</c:v>
                </c:pt>
                <c:pt idx="1206">
                  <c:v>4.8822781954887222E-7</c:v>
                </c:pt>
                <c:pt idx="1207">
                  <c:v>4.9488518518518518E-7</c:v>
                </c:pt>
                <c:pt idx="1208">
                  <c:v>5.1228796992481199E-7</c:v>
                </c:pt>
                <c:pt idx="1209">
                  <c:v>4.7697862595419851E-7</c:v>
                </c:pt>
                <c:pt idx="1210">
                  <c:v>5.0510746268656711E-7</c:v>
                </c:pt>
                <c:pt idx="1211">
                  <c:v>4.7618074074074069E-7</c:v>
                </c:pt>
                <c:pt idx="1212">
                  <c:v>4.6705496183206104E-7</c:v>
                </c:pt>
                <c:pt idx="1213">
                  <c:v>4.796151515151515E-7</c:v>
                </c:pt>
                <c:pt idx="1214">
                  <c:v>5.1792706766917295E-7</c:v>
                </c:pt>
                <c:pt idx="1215">
                  <c:v>4.6191203007518793E-7</c:v>
                </c:pt>
                <c:pt idx="1216">
                  <c:v>4.9537067669172934E-7</c:v>
                </c:pt>
                <c:pt idx="1217">
                  <c:v>5.0921194029850747E-7</c:v>
                </c:pt>
                <c:pt idx="1218">
                  <c:v>4.8728796992481202E-7</c:v>
                </c:pt>
                <c:pt idx="1219">
                  <c:v>5.0102442748091602E-7</c:v>
                </c:pt>
                <c:pt idx="1220">
                  <c:v>5.0552105263157889E-7</c:v>
                </c:pt>
                <c:pt idx="1221">
                  <c:v>5.0196363636363636E-7</c:v>
                </c:pt>
                <c:pt idx="1222">
                  <c:v>4.926622222222222E-7</c:v>
                </c:pt>
                <c:pt idx="1223">
                  <c:v>4.9606259541984739E-7</c:v>
                </c:pt>
                <c:pt idx="1224">
                  <c:v>5.2144427480916029E-7</c:v>
                </c:pt>
                <c:pt idx="1225">
                  <c:v>4.9287272727272728E-7</c:v>
                </c:pt>
                <c:pt idx="1226">
                  <c:v>4.8897969924812024E-7</c:v>
                </c:pt>
                <c:pt idx="1227">
                  <c:v>4.8108496240601499E-7</c:v>
                </c:pt>
                <c:pt idx="1228">
                  <c:v>4.9451481481481482E-7</c:v>
                </c:pt>
                <c:pt idx="1229">
                  <c:v>5.0100298507462686E-7</c:v>
                </c:pt>
                <c:pt idx="1230">
                  <c:v>4.7055864661654132E-7</c:v>
                </c:pt>
                <c:pt idx="1231">
                  <c:v>4.6599629629629628E-7</c:v>
                </c:pt>
                <c:pt idx="1232">
                  <c:v>4.930621212121212E-7</c:v>
                </c:pt>
                <c:pt idx="1233">
                  <c:v>4.7281428571428572E-7</c:v>
                </c:pt>
                <c:pt idx="1234">
                  <c:v>4.8821851851851851E-7</c:v>
                </c:pt>
                <c:pt idx="1235">
                  <c:v>4.7093458646616544E-7</c:v>
                </c:pt>
                <c:pt idx="1236">
                  <c:v>4.8567575757575763E-7</c:v>
                </c:pt>
                <c:pt idx="1237">
                  <c:v>5.0176165413533832E-7</c:v>
                </c:pt>
                <c:pt idx="1238">
                  <c:v>5.167992481203008E-7</c:v>
                </c:pt>
                <c:pt idx="1239">
                  <c:v>4.8973157894736849E-7</c:v>
                </c:pt>
                <c:pt idx="1240">
                  <c:v>5.1275909090909095E-7</c:v>
                </c:pt>
                <c:pt idx="1241">
                  <c:v>5.2373435114503814E-7</c:v>
                </c:pt>
                <c:pt idx="1242">
                  <c:v>4.6629160305343509E-7</c:v>
                </c:pt>
                <c:pt idx="1243">
                  <c:v>5.1397969924812032E-7</c:v>
                </c:pt>
                <c:pt idx="1244">
                  <c:v>4.9268333333333336E-7</c:v>
                </c:pt>
                <c:pt idx="1245">
                  <c:v>5.1839083969465648E-7</c:v>
                </c:pt>
                <c:pt idx="1246">
                  <c:v>4.7055864661654132E-7</c:v>
                </c:pt>
                <c:pt idx="1247">
                  <c:v>5.4544074074074077E-7</c:v>
                </c:pt>
                <c:pt idx="1248">
                  <c:v>5.0721278195488722E-7</c:v>
                </c:pt>
                <c:pt idx="1249">
                  <c:v>5.1574179104477614E-7</c:v>
                </c:pt>
                <c:pt idx="1250">
                  <c:v>5.0420526315789478E-7</c:v>
                </c:pt>
                <c:pt idx="1251">
                  <c:v>5.2713759398496241E-7</c:v>
                </c:pt>
                <c:pt idx="1252">
                  <c:v>5.0991818181818181E-7</c:v>
                </c:pt>
                <c:pt idx="1253">
                  <c:v>4.5683684210526315E-7</c:v>
                </c:pt>
                <c:pt idx="1254">
                  <c:v>5.1932962962962962E-7</c:v>
                </c:pt>
                <c:pt idx="1255">
                  <c:v>5.4198721804511283E-7</c:v>
                </c:pt>
                <c:pt idx="1256">
                  <c:v>4.8962238805970147E-7</c:v>
                </c:pt>
                <c:pt idx="1257">
                  <c:v>5.1830300751879696E-7</c:v>
                </c:pt>
                <c:pt idx="1258">
                  <c:v>4.7582180451127815E-7</c:v>
                </c:pt>
                <c:pt idx="1259">
                  <c:v>4.5790597014925371E-7</c:v>
                </c:pt>
                <c:pt idx="1260">
                  <c:v>5.0514511278195487E-7</c:v>
                </c:pt>
                <c:pt idx="1261">
                  <c:v>4.7939323308270677E-7</c:v>
                </c:pt>
                <c:pt idx="1262">
                  <c:v>4.9405488721804513E-7</c:v>
                </c:pt>
                <c:pt idx="1263">
                  <c:v>5.0293282442748095E-7</c:v>
                </c:pt>
                <c:pt idx="1264">
                  <c:v>5.0507000000000006E-7</c:v>
                </c:pt>
                <c:pt idx="1265">
                  <c:v>5.0852857142857143E-7</c:v>
                </c:pt>
                <c:pt idx="1266">
                  <c:v>5.0834060150375937E-7</c:v>
                </c:pt>
                <c:pt idx="1267">
                  <c:v>5.0326541353383459E-7</c:v>
                </c:pt>
                <c:pt idx="1268">
                  <c:v>4.9741818181818182E-7</c:v>
                </c:pt>
                <c:pt idx="1269">
                  <c:v>5.0063383458646617E-7</c:v>
                </c:pt>
                <c:pt idx="1270">
                  <c:v>5.0420526315789478E-7</c:v>
                </c:pt>
                <c:pt idx="1271">
                  <c:v>4.8775671641791051E-7</c:v>
                </c:pt>
                <c:pt idx="1272">
                  <c:v>5.1435563909774434E-7</c:v>
                </c:pt>
                <c:pt idx="1273">
                  <c:v>4.9950601503759402E-7</c:v>
                </c:pt>
                <c:pt idx="1274">
                  <c:v>5.1618148148148146E-7</c:v>
                </c:pt>
                <c:pt idx="1275">
                  <c:v>4.9230454545454552E-7</c:v>
                </c:pt>
                <c:pt idx="1276">
                  <c:v>4.7657368421052629E-7</c:v>
                </c:pt>
                <c:pt idx="1277">
                  <c:v>5.1476488549618324E-7</c:v>
                </c:pt>
                <c:pt idx="1278">
                  <c:v>5.0721278195488722E-7</c:v>
                </c:pt>
                <c:pt idx="1279">
                  <c:v>5.0324179104477616E-7</c:v>
                </c:pt>
                <c:pt idx="1280">
                  <c:v>4.7507022900763358E-7</c:v>
                </c:pt>
                <c:pt idx="1281">
                  <c:v>5.0777669172932329E-7</c:v>
                </c:pt>
                <c:pt idx="1282">
                  <c:v>5.072918518518518E-7</c:v>
                </c:pt>
                <c:pt idx="1283">
                  <c:v>5.1503181818181822E-7</c:v>
                </c:pt>
                <c:pt idx="1284">
                  <c:v>5.24506015037594E-7</c:v>
                </c:pt>
                <c:pt idx="1285">
                  <c:v>5.2074661654135343E-7</c:v>
                </c:pt>
                <c:pt idx="1286">
                  <c:v>4.9781428571428569E-7</c:v>
                </c:pt>
                <c:pt idx="1287">
                  <c:v>4.7241818181818185E-7</c:v>
                </c:pt>
                <c:pt idx="1288">
                  <c:v>5.1698721804511276E-7</c:v>
                </c:pt>
                <c:pt idx="1289">
                  <c:v>5.2713759398496241E-7</c:v>
                </c:pt>
                <c:pt idx="1290">
                  <c:v>5.1266390977443611E-7</c:v>
                </c:pt>
                <c:pt idx="1291">
                  <c:v>4.9180076923076929E-7</c:v>
                </c:pt>
                <c:pt idx="1292">
                  <c:v>5.332185185185185E-7</c:v>
                </c:pt>
                <c:pt idx="1293">
                  <c:v>5.1610076335877863E-7</c:v>
                </c:pt>
                <c:pt idx="1294">
                  <c:v>5.181150375939849E-7</c:v>
                </c:pt>
                <c:pt idx="1295">
                  <c:v>5.1048636363636368E-7</c:v>
                </c:pt>
                <c:pt idx="1296">
                  <c:v>4.9856616541353383E-7</c:v>
                </c:pt>
                <c:pt idx="1297">
                  <c:v>5.2676165413533829E-7</c:v>
                </c:pt>
                <c:pt idx="1298">
                  <c:v>5.2093458646616538E-7</c:v>
                </c:pt>
                <c:pt idx="1299">
                  <c:v>5.0916060606060612E-7</c:v>
                </c:pt>
                <c:pt idx="1300">
                  <c:v>5.1604736842105267E-7</c:v>
                </c:pt>
                <c:pt idx="1301">
                  <c:v>5.213105263157895E-7</c:v>
                </c:pt>
                <c:pt idx="1302">
                  <c:v>5.357842105263158E-7</c:v>
                </c:pt>
                <c:pt idx="1303">
                  <c:v>5.0385757575757579E-7</c:v>
                </c:pt>
                <c:pt idx="1304">
                  <c:v>4.955586466165414E-7</c:v>
                </c:pt>
                <c:pt idx="1305">
                  <c:v>4.9821851851851852E-7</c:v>
                </c:pt>
                <c:pt idx="1306">
                  <c:v>4.9684999999999995E-7</c:v>
                </c:pt>
                <c:pt idx="1307">
                  <c:v>5.0119774436090225E-7</c:v>
                </c:pt>
                <c:pt idx="1308">
                  <c:v>4.8052105263157892E-7</c:v>
                </c:pt>
                <c:pt idx="1309">
                  <c:v>5.2858814814814818E-7</c:v>
                </c:pt>
                <c:pt idx="1310">
                  <c:v>4.8962238805970147E-7</c:v>
                </c:pt>
                <c:pt idx="1311">
                  <c:v>5.0251353383458646E-7</c:v>
                </c:pt>
                <c:pt idx="1312">
                  <c:v>4.8296466165413538E-7</c:v>
                </c:pt>
                <c:pt idx="1313">
                  <c:v>5.1457404580152673E-7</c:v>
                </c:pt>
                <c:pt idx="1314">
                  <c:v>5.2734242424242428E-7</c:v>
                </c:pt>
                <c:pt idx="1315">
                  <c:v>4.977801526717557E-7</c:v>
                </c:pt>
                <c:pt idx="1316">
                  <c:v>5.1529548872180453E-7</c:v>
                </c:pt>
                <c:pt idx="1317">
                  <c:v>5.0247777777777775E-7</c:v>
                </c:pt>
                <c:pt idx="1318">
                  <c:v>5.190548872180451E-7</c:v>
                </c:pt>
                <c:pt idx="1319">
                  <c:v>5.1704776119402986E-7</c:v>
                </c:pt>
                <c:pt idx="1320">
                  <c:v>5.0414370370370375E-7</c:v>
                </c:pt>
                <c:pt idx="1321">
                  <c:v>5.4706240601503761E-7</c:v>
                </c:pt>
                <c:pt idx="1322">
                  <c:v>5.1048636363636368E-7</c:v>
                </c:pt>
                <c:pt idx="1323">
                  <c:v>5.2694962406015035E-7</c:v>
                </c:pt>
                <c:pt idx="1324">
                  <c:v>5.2692222222222219E-7</c:v>
                </c:pt>
                <c:pt idx="1325">
                  <c:v>5.2354351145038173E-7</c:v>
                </c:pt>
                <c:pt idx="1326">
                  <c:v>5.1143333333333339E-7</c:v>
                </c:pt>
                <c:pt idx="1327">
                  <c:v>5.1172406015037592E-7</c:v>
                </c:pt>
                <c:pt idx="1328">
                  <c:v>5.1743664122137402E-7</c:v>
                </c:pt>
                <c:pt idx="1329">
                  <c:v>5.0707727272727277E-7</c:v>
                </c:pt>
                <c:pt idx="1330">
                  <c:v>5.312729323308271E-7</c:v>
                </c:pt>
                <c:pt idx="1331">
                  <c:v>5.1007037037037032E-7</c:v>
                </c:pt>
                <c:pt idx="1332">
                  <c:v>5.1510751879699247E-7</c:v>
                </c:pt>
                <c:pt idx="1333">
                  <c:v>5.4856616541353388E-7</c:v>
                </c:pt>
                <c:pt idx="1334">
                  <c:v>5.0575151515151511E-7</c:v>
                </c:pt>
                <c:pt idx="1335">
                  <c:v>4.9424285714285719E-7</c:v>
                </c:pt>
                <c:pt idx="1336">
                  <c:v>5.4179924812030077E-7</c:v>
                </c:pt>
                <c:pt idx="1337">
                  <c:v>5.0533308270676693E-7</c:v>
                </c:pt>
                <c:pt idx="1338">
                  <c:v>5.532417910447761E-7</c:v>
                </c:pt>
                <c:pt idx="1339">
                  <c:v>5.2958120300751877E-7</c:v>
                </c:pt>
                <c:pt idx="1340">
                  <c:v>5.4631052631578948E-7</c:v>
                </c:pt>
                <c:pt idx="1341">
                  <c:v>5.0669848484848483E-7</c:v>
                </c:pt>
                <c:pt idx="1342">
                  <c:v>5.3672406015037589E-7</c:v>
                </c:pt>
                <c:pt idx="1343">
                  <c:v>5.2321851851851849E-7</c:v>
                </c:pt>
                <c:pt idx="1344">
                  <c:v>5.4488518518518523E-7</c:v>
                </c:pt>
                <c:pt idx="1345">
                  <c:v>5.3832727272727269E-7</c:v>
                </c:pt>
                <c:pt idx="1346">
                  <c:v>5.1747703703703699E-7</c:v>
                </c:pt>
                <c:pt idx="1347">
                  <c:v>5.3916766917293236E-7</c:v>
                </c:pt>
                <c:pt idx="1348">
                  <c:v>5.2969999999999999E-7</c:v>
                </c:pt>
                <c:pt idx="1349">
                  <c:v>4.9745820895522385E-7</c:v>
                </c:pt>
                <c:pt idx="1350">
                  <c:v>5.5999389312977097E-7</c:v>
                </c:pt>
                <c:pt idx="1351">
                  <c:v>5.3371654135338346E-7</c:v>
                </c:pt>
                <c:pt idx="1352">
                  <c:v>5.145436090225564E-7</c:v>
                </c:pt>
                <c:pt idx="1353">
                  <c:v>5.2660846153846155E-7</c:v>
                </c:pt>
                <c:pt idx="1354">
                  <c:v>5.4161127819548871E-7</c:v>
                </c:pt>
                <c:pt idx="1355">
                  <c:v>5.2394210526315792E-7</c:v>
                </c:pt>
                <c:pt idx="1356">
                  <c:v>5.4424285714285713E-7</c:v>
                </c:pt>
                <c:pt idx="1357">
                  <c:v>5.360315384615385E-7</c:v>
                </c:pt>
                <c:pt idx="1358">
                  <c:v>5.322127819548873E-7</c:v>
                </c:pt>
                <c:pt idx="1359">
                  <c:v>5.1585939849624061E-7</c:v>
                </c:pt>
                <c:pt idx="1360">
                  <c:v>5.2077910447761198E-7</c:v>
                </c:pt>
                <c:pt idx="1361">
                  <c:v>5.2037067669172931E-7</c:v>
                </c:pt>
                <c:pt idx="1362">
                  <c:v>5.6743664122137407E-7</c:v>
                </c:pt>
                <c:pt idx="1363">
                  <c:v>5.4894210526315789E-7</c:v>
                </c:pt>
                <c:pt idx="1364">
                  <c:v>5.4491755725190836E-7</c:v>
                </c:pt>
                <c:pt idx="1365">
                  <c:v>5.3226666666666667E-7</c:v>
                </c:pt>
                <c:pt idx="1366">
                  <c:v>5.389796992481203E-7</c:v>
                </c:pt>
                <c:pt idx="1367">
                  <c:v>5.378481481481482E-7</c:v>
                </c:pt>
                <c:pt idx="1368">
                  <c:v>5.3551791044776116E-7</c:v>
                </c:pt>
                <c:pt idx="1369">
                  <c:v>4.993068702290076E-7</c:v>
                </c:pt>
                <c:pt idx="1370">
                  <c:v>5.1022030075187965E-7</c:v>
                </c:pt>
                <c:pt idx="1371">
                  <c:v>5.276629629629629E-7</c:v>
                </c:pt>
                <c:pt idx="1372">
                  <c:v>5.2059253731343287E-7</c:v>
                </c:pt>
                <c:pt idx="1373">
                  <c:v>5.4104736842105264E-7</c:v>
                </c:pt>
                <c:pt idx="1374">
                  <c:v>5.3673703703703702E-7</c:v>
                </c:pt>
                <c:pt idx="1375">
                  <c:v>5.2206240601503753E-7</c:v>
                </c:pt>
                <c:pt idx="1376">
                  <c:v>5.091084615384615E-7</c:v>
                </c:pt>
                <c:pt idx="1377">
                  <c:v>5.611601503759399E-7</c:v>
                </c:pt>
                <c:pt idx="1378">
                  <c:v>5.2713759398496241E-7</c:v>
                </c:pt>
                <c:pt idx="1379">
                  <c:v>5.2392519083969465E-7</c:v>
                </c:pt>
                <c:pt idx="1380">
                  <c:v>5.3965303030303024E-7</c:v>
                </c:pt>
                <c:pt idx="1381">
                  <c:v>5.4142330827067665E-7</c:v>
                </c:pt>
                <c:pt idx="1382">
                  <c:v>5.4766296296296303E-7</c:v>
                </c:pt>
                <c:pt idx="1383">
                  <c:v>5.1062518518518524E-7</c:v>
                </c:pt>
                <c:pt idx="1384">
                  <c:v>5.2468538461538464E-7</c:v>
                </c:pt>
                <c:pt idx="1385">
                  <c:v>5.1886691729323304E-7</c:v>
                </c:pt>
                <c:pt idx="1386">
                  <c:v>5.1548345864661659E-7</c:v>
                </c:pt>
                <c:pt idx="1387">
                  <c:v>5.389796992481203E-7</c:v>
                </c:pt>
                <c:pt idx="1388">
                  <c:v>5.6522121212121209E-7</c:v>
                </c:pt>
                <c:pt idx="1389">
                  <c:v>5.1529548872180453E-7</c:v>
                </c:pt>
                <c:pt idx="1390">
                  <c:v>5.0439323308270674E-7</c:v>
                </c:pt>
                <c:pt idx="1391">
                  <c:v>5.5307744360902258E-7</c:v>
                </c:pt>
                <c:pt idx="1392">
                  <c:v>5.5347878787878789E-7</c:v>
                </c:pt>
                <c:pt idx="1393">
                  <c:v>5.3766390977443609E-7</c:v>
                </c:pt>
                <c:pt idx="1394">
                  <c:v>5.195148148148148E-7</c:v>
                </c:pt>
                <c:pt idx="1395">
                  <c:v>5.5599629629629632E-7</c:v>
                </c:pt>
                <c:pt idx="1396">
                  <c:v>5.2866818181818184E-7</c:v>
                </c:pt>
                <c:pt idx="1397">
                  <c:v>5.2025555555555551E-7</c:v>
                </c:pt>
                <c:pt idx="1398">
                  <c:v>5.2807744360902261E-7</c:v>
                </c:pt>
                <c:pt idx="1399">
                  <c:v>5.2355454545454543E-7</c:v>
                </c:pt>
                <c:pt idx="1400">
                  <c:v>5.4085939849624058E-7</c:v>
                </c:pt>
                <c:pt idx="1401">
                  <c:v>5.3655111111111111E-7</c:v>
                </c:pt>
                <c:pt idx="1402">
                  <c:v>5.0916060606060612E-7</c:v>
                </c:pt>
                <c:pt idx="1403">
                  <c:v>5.5270150375939846E-7</c:v>
                </c:pt>
                <c:pt idx="1404">
                  <c:v>5.2845338345864662E-7</c:v>
                </c:pt>
                <c:pt idx="1405">
                  <c:v>5.1667328244274807E-7</c:v>
                </c:pt>
                <c:pt idx="1406">
                  <c:v>5.2600977443609026E-7</c:v>
                </c:pt>
                <c:pt idx="1407">
                  <c:v>5.5790597014925371E-7</c:v>
                </c:pt>
                <c:pt idx="1408">
                  <c:v>5.2414444444444439E-7</c:v>
                </c:pt>
                <c:pt idx="1409">
                  <c:v>5.4198721804511283E-7</c:v>
                </c:pt>
                <c:pt idx="1410">
                  <c:v>5.3136592592592598E-7</c:v>
                </c:pt>
                <c:pt idx="1411">
                  <c:v>5.5026230769230767E-7</c:v>
                </c:pt>
                <c:pt idx="1412">
                  <c:v>5.2984122137404585E-7</c:v>
                </c:pt>
                <c:pt idx="1413">
                  <c:v>5.2640610687022902E-7</c:v>
                </c:pt>
                <c:pt idx="1414">
                  <c:v>5.4555864661654134E-7</c:v>
                </c:pt>
                <c:pt idx="1415">
                  <c:v>5.3188787878787883E-7</c:v>
                </c:pt>
                <c:pt idx="1416">
                  <c:v>5.1736315789473688E-7</c:v>
                </c:pt>
                <c:pt idx="1417">
                  <c:v>5.3480305343511448E-7</c:v>
                </c:pt>
                <c:pt idx="1418">
                  <c:v>5.02169465648855E-7</c:v>
                </c:pt>
                <c:pt idx="1419">
                  <c:v>5.3529696969696973E-7</c:v>
                </c:pt>
                <c:pt idx="1420">
                  <c:v>5.4074179104477612E-7</c:v>
                </c:pt>
                <c:pt idx="1421">
                  <c:v>5.5157368421052631E-7</c:v>
                </c:pt>
                <c:pt idx="1422">
                  <c:v>5.495140740740741E-7</c:v>
                </c:pt>
                <c:pt idx="1423">
                  <c:v>5.4465970149253725E-7</c:v>
                </c:pt>
                <c:pt idx="1424">
                  <c:v>5.24506015037594E-7</c:v>
                </c:pt>
                <c:pt idx="1425">
                  <c:v>5.2581037037037038E-7</c:v>
                </c:pt>
                <c:pt idx="1426">
                  <c:v>5.4363030303030302E-7</c:v>
                </c:pt>
                <c:pt idx="1427">
                  <c:v>5.2449770992366409E-7</c:v>
                </c:pt>
                <c:pt idx="1428">
                  <c:v>5.2449770992366409E-7</c:v>
                </c:pt>
                <c:pt idx="1429">
                  <c:v>5.2676165413533829E-7</c:v>
                </c:pt>
                <c:pt idx="1430">
                  <c:v>5.181150375939849E-7</c:v>
                </c:pt>
                <c:pt idx="1431">
                  <c:v>5.2432388059701489E-7</c:v>
                </c:pt>
                <c:pt idx="1432">
                  <c:v>5.3991954887218049E-7</c:v>
                </c:pt>
                <c:pt idx="1433">
                  <c:v>5.4377407407407405E-7</c:v>
                </c:pt>
                <c:pt idx="1434">
                  <c:v>5.2245820895522393E-7</c:v>
                </c:pt>
                <c:pt idx="1435">
                  <c:v>5.5961221374045804E-7</c:v>
                </c:pt>
                <c:pt idx="1436">
                  <c:v>5.3033308270676691E-7</c:v>
                </c:pt>
                <c:pt idx="1437">
                  <c:v>5.3277669172932326E-7</c:v>
                </c:pt>
                <c:pt idx="1438">
                  <c:v>5.3359242424242422E-7</c:v>
                </c:pt>
                <c:pt idx="1439">
                  <c:v>5.7449770992366414E-7</c:v>
                </c:pt>
                <c:pt idx="1440">
                  <c:v>5.3935563909774431E-7</c:v>
                </c:pt>
                <c:pt idx="1441">
                  <c:v>5.2093458646616538E-7</c:v>
                </c:pt>
                <c:pt idx="1442">
                  <c:v>5.527212121212121E-7</c:v>
                </c:pt>
                <c:pt idx="1443">
                  <c:v>5.6585939849624066E-7</c:v>
                </c:pt>
                <c:pt idx="1444">
                  <c:v>5.1506962962962966E-7</c:v>
                </c:pt>
                <c:pt idx="1445">
                  <c:v>5.8914370370370368E-7</c:v>
                </c:pt>
                <c:pt idx="1446">
                  <c:v>6.1597878787878793E-7</c:v>
                </c:pt>
                <c:pt idx="1447">
                  <c:v>6.084037037037037E-7</c:v>
                </c:pt>
                <c:pt idx="1448">
                  <c:v>6.3484436090225571E-7</c:v>
                </c:pt>
                <c:pt idx="1449">
                  <c:v>6.6067575757575754E-7</c:v>
                </c:pt>
                <c:pt idx="1450">
                  <c:v>6.2976917293233083E-7</c:v>
                </c:pt>
                <c:pt idx="1451">
                  <c:v>6.3860375939849628E-7</c:v>
                </c:pt>
                <c:pt idx="1452">
                  <c:v>6.6190229007633589E-7</c:v>
                </c:pt>
                <c:pt idx="1453">
                  <c:v>6.8141615384615382E-7</c:v>
                </c:pt>
                <c:pt idx="1454">
                  <c:v>6.4781428571428574E-7</c:v>
                </c:pt>
                <c:pt idx="1455">
                  <c:v>6.2149849624060156E-7</c:v>
                </c:pt>
                <c:pt idx="1456">
                  <c:v>6.8634812030075192E-7</c:v>
                </c:pt>
                <c:pt idx="1457">
                  <c:v>6.0045190839694658E-7</c:v>
                </c:pt>
                <c:pt idx="1458">
                  <c:v>6.4609242424242421E-7</c:v>
                </c:pt>
                <c:pt idx="1459">
                  <c:v>6.1003233082706769E-7</c:v>
                </c:pt>
                <c:pt idx="1460">
                  <c:v>6.6679924812030074E-7</c:v>
                </c:pt>
                <c:pt idx="1461">
                  <c:v>6.2730895522388065E-7</c:v>
                </c:pt>
                <c:pt idx="1462">
                  <c:v>6.5891615384615383E-7</c:v>
                </c:pt>
                <c:pt idx="1463">
                  <c:v>6.0821851851851852E-7</c:v>
                </c:pt>
                <c:pt idx="1464">
                  <c:v>6.258218045112782E-7</c:v>
                </c:pt>
                <c:pt idx="1465">
                  <c:v>6.6406268656716414E-7</c:v>
                </c:pt>
                <c:pt idx="1466">
                  <c:v>6.2262631578947371E-7</c:v>
                </c:pt>
                <c:pt idx="1467">
                  <c:v>6.7939323308270676E-7</c:v>
                </c:pt>
                <c:pt idx="1468">
                  <c:v>6.5713129770992367E-7</c:v>
                </c:pt>
                <c:pt idx="1469">
                  <c:v>6.1636592592592591E-7</c:v>
                </c:pt>
                <c:pt idx="1470">
                  <c:v>6.4615223880597018E-7</c:v>
                </c:pt>
                <c:pt idx="1471">
                  <c:v>6.7976917293233077E-7</c:v>
                </c:pt>
                <c:pt idx="1472">
                  <c:v>6.1562592592592592E-7</c:v>
                </c:pt>
                <c:pt idx="1473">
                  <c:v>6.452194029850746E-7</c:v>
                </c:pt>
                <c:pt idx="1474">
                  <c:v>6.2239847328244275E-7</c:v>
                </c:pt>
                <c:pt idx="1475">
                  <c:v>6.0713129770992373E-7</c:v>
                </c:pt>
                <c:pt idx="1476">
                  <c:v>6.4762631578947368E-7</c:v>
                </c:pt>
                <c:pt idx="1477">
                  <c:v>6.644636363636364E-7</c:v>
                </c:pt>
                <c:pt idx="1478">
                  <c:v>6.5834060150375941E-7</c:v>
                </c:pt>
                <c:pt idx="1479">
                  <c:v>6.4762631578947368E-7</c:v>
                </c:pt>
                <c:pt idx="1480">
                  <c:v>6.6003233082706774E-7</c:v>
                </c:pt>
                <c:pt idx="1481">
                  <c:v>6.5333923076923081E-7</c:v>
                </c:pt>
                <c:pt idx="1482">
                  <c:v>6.2692148148148146E-7</c:v>
                </c:pt>
                <c:pt idx="1483">
                  <c:v>6.4303333333333333E-7</c:v>
                </c:pt>
                <c:pt idx="1484">
                  <c:v>6.3525481481481485E-7</c:v>
                </c:pt>
                <c:pt idx="1485">
                  <c:v>6.2393333333333327E-7</c:v>
                </c:pt>
                <c:pt idx="1486">
                  <c:v>6.4340370370370369E-7</c:v>
                </c:pt>
                <c:pt idx="1487">
                  <c:v>6.6003233082706774E-7</c:v>
                </c:pt>
                <c:pt idx="1488">
                  <c:v>6.3570447761194027E-7</c:v>
                </c:pt>
                <c:pt idx="1489">
                  <c:v>6.2451407407407412E-7</c:v>
                </c:pt>
                <c:pt idx="1490">
                  <c:v>6.4743834586466173E-7</c:v>
                </c:pt>
                <c:pt idx="1491">
                  <c:v>6.3785187969924814E-7</c:v>
                </c:pt>
                <c:pt idx="1492">
                  <c:v>6.644636363636364E-7</c:v>
                </c:pt>
                <c:pt idx="1493">
                  <c:v>7.1567142857142864E-7</c:v>
                </c:pt>
                <c:pt idx="1494">
                  <c:v>6.4631052631578947E-7</c:v>
                </c:pt>
                <c:pt idx="1495">
                  <c:v>6.100696296296297E-7</c:v>
                </c:pt>
                <c:pt idx="1496">
                  <c:v>6.7637611940298511E-7</c:v>
                </c:pt>
                <c:pt idx="1497">
                  <c:v>6.5514511278195492E-7</c:v>
                </c:pt>
                <c:pt idx="1498">
                  <c:v>6.6116015037593989E-7</c:v>
                </c:pt>
                <c:pt idx="1499">
                  <c:v>6.6806212121212122E-7</c:v>
                </c:pt>
                <c:pt idx="1500">
                  <c:v>6.3581111111111112E-7</c:v>
                </c:pt>
                <c:pt idx="1501">
                  <c:v>6.1473157894736845E-7</c:v>
                </c:pt>
                <c:pt idx="1502">
                  <c:v>6.5946842105263156E-7</c:v>
                </c:pt>
                <c:pt idx="1503">
                  <c:v>6.2660846153846154E-7</c:v>
                </c:pt>
                <c:pt idx="1504">
                  <c:v>6.5999389312977096E-7</c:v>
                </c:pt>
                <c:pt idx="1505">
                  <c:v>6.6266390977443605E-7</c:v>
                </c:pt>
                <c:pt idx="1506">
                  <c:v>6.7093458646616543E-7</c:v>
                </c:pt>
                <c:pt idx="1507">
                  <c:v>6.8879172932330828E-7</c:v>
                </c:pt>
                <c:pt idx="1508">
                  <c:v>6.5100298507462691E-7</c:v>
                </c:pt>
                <c:pt idx="1509">
                  <c:v>6.2337819548872184E-7</c:v>
                </c:pt>
                <c:pt idx="1510">
                  <c:v>6.3562518518518521E-7</c:v>
                </c:pt>
                <c:pt idx="1511">
                  <c:v>6.7880149253731342E-7</c:v>
                </c:pt>
                <c:pt idx="1512">
                  <c:v>6.1811503759398501E-7</c:v>
                </c:pt>
                <c:pt idx="1513">
                  <c:v>6.3613893129770997E-7</c:v>
                </c:pt>
                <c:pt idx="1514">
                  <c:v>6.5082180451127817E-7</c:v>
                </c:pt>
                <c:pt idx="1515">
                  <c:v>6.6294848484848481E-7</c:v>
                </c:pt>
                <c:pt idx="1516">
                  <c:v>6.547691729323308E-7</c:v>
                </c:pt>
                <c:pt idx="1517">
                  <c:v>6.3613893129770997E-7</c:v>
                </c:pt>
                <c:pt idx="1518">
                  <c:v>6.5176165413533837E-7</c:v>
                </c:pt>
                <c:pt idx="1519">
                  <c:v>6.1480895522388066E-7</c:v>
                </c:pt>
                <c:pt idx="1520">
                  <c:v>6.9052824427480911E-7</c:v>
                </c:pt>
                <c:pt idx="1521">
                  <c:v>5.9668646616541354E-7</c:v>
                </c:pt>
                <c:pt idx="1522">
                  <c:v>6.6773909774436094E-7</c:v>
                </c:pt>
                <c:pt idx="1523">
                  <c:v>6.426833333333333E-7</c:v>
                </c:pt>
                <c:pt idx="1524">
                  <c:v>6.5100977443609023E-7</c:v>
                </c:pt>
                <c:pt idx="1525">
                  <c:v>6.3914370370370373E-7</c:v>
                </c:pt>
                <c:pt idx="1526">
                  <c:v>6.7544586466165413E-7</c:v>
                </c:pt>
                <c:pt idx="1527">
                  <c:v>6.6275671641791042E-7</c:v>
                </c:pt>
                <c:pt idx="1528">
                  <c:v>6.1811503759398501E-7</c:v>
                </c:pt>
                <c:pt idx="1529">
                  <c:v>6.1454360902255639E-7</c:v>
                </c:pt>
                <c:pt idx="1530">
                  <c:v>6.118007692307692E-7</c:v>
                </c:pt>
                <c:pt idx="1531">
                  <c:v>6.7600977443609021E-7</c:v>
                </c:pt>
                <c:pt idx="1532">
                  <c:v>6.889585185185186E-7</c:v>
                </c:pt>
                <c:pt idx="1533">
                  <c:v>6.843288888888889E-7</c:v>
                </c:pt>
                <c:pt idx="1534">
                  <c:v>5.9950151515151517E-7</c:v>
                </c:pt>
                <c:pt idx="1535">
                  <c:v>6.2526106870229004E-7</c:v>
                </c:pt>
                <c:pt idx="1536">
                  <c:v>6.5589699248120305E-7</c:v>
                </c:pt>
                <c:pt idx="1537">
                  <c:v>6.5895851851851857E-7</c:v>
                </c:pt>
                <c:pt idx="1538">
                  <c:v>6.3113030303030303E-7</c:v>
                </c:pt>
                <c:pt idx="1539">
                  <c:v>6.2525789473684213E-7</c:v>
                </c:pt>
                <c:pt idx="1540">
                  <c:v>6.8841578947368416E-7</c:v>
                </c:pt>
                <c:pt idx="1541">
                  <c:v>6.5965639097744362E-7</c:v>
                </c:pt>
                <c:pt idx="1542">
                  <c:v>6.3813787878787876E-7</c:v>
                </c:pt>
                <c:pt idx="1543">
                  <c:v>6.9071908396946562E-7</c:v>
                </c:pt>
                <c:pt idx="1544">
                  <c:v>6.2732556390977447E-7</c:v>
                </c:pt>
                <c:pt idx="1545">
                  <c:v>7.7636592592592596E-7</c:v>
                </c:pt>
                <c:pt idx="1546">
                  <c:v>6.0757000000000003E-7</c:v>
                </c:pt>
                <c:pt idx="1547">
                  <c:v>6.5514511278195492E-7</c:v>
                </c:pt>
                <c:pt idx="1548">
                  <c:v>6.2770150375939848E-7</c:v>
                </c:pt>
                <c:pt idx="1549">
                  <c:v>6.5420526315789473E-7</c:v>
                </c:pt>
                <c:pt idx="1550">
                  <c:v>6.2772121212121212E-7</c:v>
                </c:pt>
                <c:pt idx="1551">
                  <c:v>6.7210740740740735E-7</c:v>
                </c:pt>
                <c:pt idx="1552">
                  <c:v>6.968744360902256E-7</c:v>
                </c:pt>
                <c:pt idx="1553">
                  <c:v>6.4491755725190846E-7</c:v>
                </c:pt>
                <c:pt idx="1554">
                  <c:v>6.4931212121212119E-7</c:v>
                </c:pt>
                <c:pt idx="1555">
                  <c:v>6.4988195488721798E-7</c:v>
                </c:pt>
                <c:pt idx="1556">
                  <c:v>6.6155185185185191E-7</c:v>
                </c:pt>
                <c:pt idx="1557">
                  <c:v>6.6294848484848481E-7</c:v>
                </c:pt>
                <c:pt idx="1558">
                  <c:v>6.8321777777777782E-7</c:v>
                </c:pt>
                <c:pt idx="1559">
                  <c:v>6.0439323308270673E-7</c:v>
                </c:pt>
                <c:pt idx="1560">
                  <c:v>6.485881481481482E-7</c:v>
                </c:pt>
                <c:pt idx="1561">
                  <c:v>6.0878181818181817E-7</c:v>
                </c:pt>
                <c:pt idx="1562">
                  <c:v>6.6247703703703708E-7</c:v>
                </c:pt>
                <c:pt idx="1563">
                  <c:v>6.9781428571428579E-7</c:v>
                </c:pt>
                <c:pt idx="1564">
                  <c:v>6.6635757575757572E-7</c:v>
                </c:pt>
                <c:pt idx="1565">
                  <c:v>6.5274198473282438E-7</c:v>
                </c:pt>
                <c:pt idx="1566">
                  <c:v>6.1999473684210529E-7</c:v>
                </c:pt>
                <c:pt idx="1567">
                  <c:v>6.5458120300751874E-7</c:v>
                </c:pt>
                <c:pt idx="1568">
                  <c:v>6.8164887218045116E-7</c:v>
                </c:pt>
                <c:pt idx="1569">
                  <c:v>7.037238461538462E-7</c:v>
                </c:pt>
                <c:pt idx="1570">
                  <c:v>6.4367894736842105E-7</c:v>
                </c:pt>
                <c:pt idx="1571">
                  <c:v>6.6488518518518514E-7</c:v>
                </c:pt>
                <c:pt idx="1572">
                  <c:v>6.5758872180451128E-7</c:v>
                </c:pt>
                <c:pt idx="1573">
                  <c:v>6.7227164179104475E-7</c:v>
                </c:pt>
                <c:pt idx="1574">
                  <c:v>6.575129770992366E-7</c:v>
                </c:pt>
                <c:pt idx="1575">
                  <c:v>6.380398496240602E-7</c:v>
                </c:pt>
                <c:pt idx="1576">
                  <c:v>6.2264477611940304E-7</c:v>
                </c:pt>
                <c:pt idx="1577">
                  <c:v>6.7206240601503758E-7</c:v>
                </c:pt>
                <c:pt idx="1578">
                  <c:v>6.1341578947368424E-7</c:v>
                </c:pt>
                <c:pt idx="1579">
                  <c:v>6.3136793893129775E-7</c:v>
                </c:pt>
                <c:pt idx="1580">
                  <c:v>6.7923636363636365E-7</c:v>
                </c:pt>
                <c:pt idx="1581">
                  <c:v>6.888106870229008E-7</c:v>
                </c:pt>
                <c:pt idx="1582">
                  <c:v>6.559862595419848E-7</c:v>
                </c:pt>
                <c:pt idx="1583">
                  <c:v>6.425511278195489E-7</c:v>
                </c:pt>
                <c:pt idx="1584">
                  <c:v>6.246885496183206E-7</c:v>
                </c:pt>
                <c:pt idx="1585">
                  <c:v>7.2432388059701498E-7</c:v>
                </c:pt>
                <c:pt idx="1586">
                  <c:v>6.2281428571428566E-7</c:v>
                </c:pt>
                <c:pt idx="1587">
                  <c:v>6.6943082706766916E-7</c:v>
                </c:pt>
                <c:pt idx="1588">
                  <c:v>7.0902537313432835E-7</c:v>
                </c:pt>
                <c:pt idx="1589">
                  <c:v>7.0627293233082712E-7</c:v>
                </c:pt>
                <c:pt idx="1590">
                  <c:v>6.7281428571428571E-7</c:v>
                </c:pt>
                <c:pt idx="1591">
                  <c:v>7.1228796992481198E-7</c:v>
                </c:pt>
                <c:pt idx="1592">
                  <c:v>6.4760757575757579E-7</c:v>
                </c:pt>
                <c:pt idx="1593">
                  <c:v>6.8578421052631574E-7</c:v>
                </c:pt>
                <c:pt idx="1594">
                  <c:v>6.167992481203008E-7</c:v>
                </c:pt>
                <c:pt idx="1595">
                  <c:v>6.4217518796992478E-7</c:v>
                </c:pt>
                <c:pt idx="1596">
                  <c:v>6.5715970149253734E-7</c:v>
                </c:pt>
                <c:pt idx="1597">
                  <c:v>6.8973157894736848E-7</c:v>
                </c:pt>
                <c:pt idx="1598">
                  <c:v>6.7262631578947376E-7</c:v>
                </c:pt>
                <c:pt idx="1599">
                  <c:v>6.837165413533834E-7</c:v>
                </c:pt>
                <c:pt idx="1600">
                  <c:v>6.7828939393939394E-7</c:v>
                </c:pt>
                <c:pt idx="1601">
                  <c:v>6.9518270676691727E-7</c:v>
                </c:pt>
                <c:pt idx="1602">
                  <c:v>6.6171145038167938E-7</c:v>
                </c:pt>
                <c:pt idx="1603">
                  <c:v>6.6491954887218046E-7</c:v>
                </c:pt>
                <c:pt idx="1604">
                  <c:v>6.8290597014925378E-7</c:v>
                </c:pt>
                <c:pt idx="1605">
                  <c:v>6.8518473282442745E-7</c:v>
                </c:pt>
                <c:pt idx="1606">
                  <c:v>6.3352857142857139E-7</c:v>
                </c:pt>
                <c:pt idx="1607">
                  <c:v>7.1661127819548863E-7</c:v>
                </c:pt>
                <c:pt idx="1608">
                  <c:v>6.5063787878787885E-7</c:v>
                </c:pt>
                <c:pt idx="1609">
                  <c:v>6.8451407407407408E-7</c:v>
                </c:pt>
                <c:pt idx="1610">
                  <c:v>6.4644427480916025E-7</c:v>
                </c:pt>
                <c:pt idx="1611">
                  <c:v>7.3296466165413532E-7</c:v>
                </c:pt>
                <c:pt idx="1612">
                  <c:v>6.543611940298508E-7</c:v>
                </c:pt>
                <c:pt idx="1613">
                  <c:v>6.6006962962962964E-7</c:v>
                </c:pt>
                <c:pt idx="1614">
                  <c:v>7.0476917293233085E-7</c:v>
                </c:pt>
                <c:pt idx="1615">
                  <c:v>7.2901729323308269E-7</c:v>
                </c:pt>
                <c:pt idx="1616">
                  <c:v>6.4419848484848489E-7</c:v>
                </c:pt>
                <c:pt idx="1617">
                  <c:v>7.0627293233082712E-7</c:v>
                </c:pt>
                <c:pt idx="1618">
                  <c:v>6.891676691729324E-7</c:v>
                </c:pt>
                <c:pt idx="1619">
                  <c:v>6.5518333333333339E-7</c:v>
                </c:pt>
                <c:pt idx="1620">
                  <c:v>6.9179924812030071E-7</c:v>
                </c:pt>
                <c:pt idx="1621">
                  <c:v>6.3785187969924814E-7</c:v>
                </c:pt>
                <c:pt idx="1622">
                  <c:v>6.8969925925925932E-7</c:v>
                </c:pt>
                <c:pt idx="1623">
                  <c:v>6.4438787878787881E-7</c:v>
                </c:pt>
                <c:pt idx="1624">
                  <c:v>6.6567142857142859E-7</c:v>
                </c:pt>
                <c:pt idx="1625">
                  <c:v>6.2939323308270671E-7</c:v>
                </c:pt>
                <c:pt idx="1626">
                  <c:v>6.5326541353383464E-7</c:v>
                </c:pt>
                <c:pt idx="1627">
                  <c:v>6.9430076923076926E-7</c:v>
                </c:pt>
                <c:pt idx="1628">
                  <c:v>6.6529548872180447E-7</c:v>
                </c:pt>
                <c:pt idx="1629">
                  <c:v>7.1953587786259545E-7</c:v>
                </c:pt>
                <c:pt idx="1630">
                  <c:v>6.9555864661654128E-7</c:v>
                </c:pt>
                <c:pt idx="1631">
                  <c:v>6.9381969696969699E-7</c:v>
                </c:pt>
                <c:pt idx="1632">
                  <c:v>7.487343511450381E-7</c:v>
                </c:pt>
                <c:pt idx="1633">
                  <c:v>8.5345338345864658E-7</c:v>
                </c:pt>
                <c:pt idx="1634">
                  <c:v>8.6618074074074077E-7</c:v>
                </c:pt>
                <c:pt idx="1635">
                  <c:v>8.8719090909090909E-7</c:v>
                </c:pt>
                <c:pt idx="1636">
                  <c:v>9.3432962962962967E-7</c:v>
                </c:pt>
                <c:pt idx="1637">
                  <c:v>9.9818796992481208E-7</c:v>
                </c:pt>
                <c:pt idx="1638">
                  <c:v>1.0027404580152671E-6</c:v>
                </c:pt>
                <c:pt idx="1639">
                  <c:v>9.6891343283582095E-7</c:v>
                </c:pt>
                <c:pt idx="1640">
                  <c:v>9.8221052631578951E-7</c:v>
                </c:pt>
                <c:pt idx="1641">
                  <c:v>1.0504436090225563E-6</c:v>
                </c:pt>
                <c:pt idx="1642">
                  <c:v>9.8804732824427483E-7</c:v>
                </c:pt>
                <c:pt idx="1643">
                  <c:v>9.7336515151515144E-7</c:v>
                </c:pt>
                <c:pt idx="1644">
                  <c:v>1.0216842105263158E-6</c:v>
                </c:pt>
                <c:pt idx="1645">
                  <c:v>9.5270150375939844E-7</c:v>
                </c:pt>
                <c:pt idx="1646">
                  <c:v>1.0060827067669173E-6</c:v>
                </c:pt>
                <c:pt idx="1647">
                  <c:v>9.6872686567164194E-7</c:v>
                </c:pt>
                <c:pt idx="1648">
                  <c:v>1.0178444444444444E-6</c:v>
                </c:pt>
                <c:pt idx="1649">
                  <c:v>9.5062592592592588E-7</c:v>
                </c:pt>
                <c:pt idx="1650">
                  <c:v>1.0506461538461539E-6</c:v>
                </c:pt>
                <c:pt idx="1651">
                  <c:v>1.0055187969924812E-6</c:v>
                </c:pt>
                <c:pt idx="1652">
                  <c:v>1.0605939849624061E-6</c:v>
                </c:pt>
                <c:pt idx="1653">
                  <c:v>9.5808549618320612E-7</c:v>
                </c:pt>
                <c:pt idx="1654">
                  <c:v>1.0243106060606061E-6</c:v>
                </c:pt>
                <c:pt idx="1655">
                  <c:v>9.6379172932330819E-7</c:v>
                </c:pt>
                <c:pt idx="1656">
                  <c:v>9.6078421052631586E-7</c:v>
                </c:pt>
                <c:pt idx="1657">
                  <c:v>9.8556641221374036E-7</c:v>
                </c:pt>
                <c:pt idx="1658">
                  <c:v>1.0579624060150377E-6</c:v>
                </c:pt>
                <c:pt idx="1659">
                  <c:v>1.0774925373134329E-6</c:v>
                </c:pt>
                <c:pt idx="1660">
                  <c:v>1.0198814814814815E-6</c:v>
                </c:pt>
                <c:pt idx="1661">
                  <c:v>1.081362962962963E-6</c:v>
                </c:pt>
                <c:pt idx="1662">
                  <c:v>1.0945757575757576E-6</c:v>
                </c:pt>
                <c:pt idx="1663">
                  <c:v>1.0282148148148149E-6</c:v>
                </c:pt>
                <c:pt idx="1664">
                  <c:v>9.4123533834586468E-7</c:v>
                </c:pt>
                <c:pt idx="1665">
                  <c:v>1.0502575757575758E-6</c:v>
                </c:pt>
                <c:pt idx="1666">
                  <c:v>1.0466842105263158E-6</c:v>
                </c:pt>
                <c:pt idx="1667">
                  <c:v>9.9424060150375945E-7</c:v>
                </c:pt>
                <c:pt idx="1668">
                  <c:v>1.0867333333333333E-6</c:v>
                </c:pt>
                <c:pt idx="1669">
                  <c:v>1.018439393939394E-6</c:v>
                </c:pt>
                <c:pt idx="1670">
                  <c:v>1.0348421052631579E-6</c:v>
                </c:pt>
                <c:pt idx="1671">
                  <c:v>9.7206240601503756E-7</c:v>
                </c:pt>
                <c:pt idx="1672">
                  <c:v>1.054511111111111E-6</c:v>
                </c:pt>
                <c:pt idx="1673">
                  <c:v>1.0338358208955225E-6</c:v>
                </c:pt>
                <c:pt idx="1674">
                  <c:v>1.0464962406015037E-6</c:v>
                </c:pt>
                <c:pt idx="1675">
                  <c:v>9.9117777777777794E-7</c:v>
                </c:pt>
                <c:pt idx="1676">
                  <c:v>1.034955223880597E-6</c:v>
                </c:pt>
                <c:pt idx="1677">
                  <c:v>1.0417333333333333E-6</c:v>
                </c:pt>
                <c:pt idx="1678">
                  <c:v>9.570248120300753E-7</c:v>
                </c:pt>
                <c:pt idx="1679">
                  <c:v>1.0317480916030534E-6</c:v>
                </c:pt>
                <c:pt idx="1680">
                  <c:v>9.9335074626865677E-7</c:v>
                </c:pt>
                <c:pt idx="1681">
                  <c:v>1.0652932330827067E-6</c:v>
                </c:pt>
                <c:pt idx="1682">
                  <c:v>1.0089022556390978E-6</c:v>
                </c:pt>
                <c:pt idx="1683">
                  <c:v>1.1089696969696969E-6</c:v>
                </c:pt>
                <c:pt idx="1684">
                  <c:v>1.1269473684210527E-6</c:v>
                </c:pt>
                <c:pt idx="1685">
                  <c:v>9.5340296296296296E-7</c:v>
                </c:pt>
                <c:pt idx="1686">
                  <c:v>8.8499389312977093E-7</c:v>
                </c:pt>
                <c:pt idx="1687">
                  <c:v>9.4236315789473672E-7</c:v>
                </c:pt>
                <c:pt idx="1688">
                  <c:v>9.8849999999999994E-7</c:v>
                </c:pt>
                <c:pt idx="1689">
                  <c:v>9.8803759398496252E-7</c:v>
                </c:pt>
                <c:pt idx="1690">
                  <c:v>9.5476917293233079E-7</c:v>
                </c:pt>
                <c:pt idx="1691">
                  <c:v>9.4533484848484851E-7</c:v>
                </c:pt>
                <c:pt idx="1692">
                  <c:v>9.3352857142857149E-7</c:v>
                </c:pt>
                <c:pt idx="1693">
                  <c:v>1.1089022556390977E-6</c:v>
                </c:pt>
                <c:pt idx="1694">
                  <c:v>1.0299548872180452E-6</c:v>
                </c:pt>
                <c:pt idx="1695">
                  <c:v>1.0021515151515152E-6</c:v>
                </c:pt>
                <c:pt idx="1696">
                  <c:v>1.0442406015037594E-6</c:v>
                </c:pt>
                <c:pt idx="1697">
                  <c:v>1.029511111111111E-6</c:v>
                </c:pt>
                <c:pt idx="1698">
                  <c:v>1.0008134328358208E-6</c:v>
                </c:pt>
                <c:pt idx="1699">
                  <c:v>1.0081503759398496E-6</c:v>
                </c:pt>
                <c:pt idx="1700">
                  <c:v>9.6025481481481492E-7</c:v>
                </c:pt>
                <c:pt idx="1701">
                  <c:v>1.0243053435114504E-6</c:v>
                </c:pt>
                <c:pt idx="1702">
                  <c:v>9.7888702290076342E-7</c:v>
                </c:pt>
                <c:pt idx="1703">
                  <c:v>1.0694923076923078E-6</c:v>
                </c:pt>
                <c:pt idx="1704">
                  <c:v>1.0079624060150375E-6</c:v>
                </c:pt>
                <c:pt idx="1705">
                  <c:v>1.0401052631578947E-6</c:v>
                </c:pt>
                <c:pt idx="1706">
                  <c:v>1.0324545454545454E-6</c:v>
                </c:pt>
                <c:pt idx="1707">
                  <c:v>1.103263157894737E-6</c:v>
                </c:pt>
                <c:pt idx="1708">
                  <c:v>1.1147293233082707E-6</c:v>
                </c:pt>
                <c:pt idx="1709">
                  <c:v>9.6858167938931292E-7</c:v>
                </c:pt>
                <c:pt idx="1710">
                  <c:v>1.0588358208955225E-6</c:v>
                </c:pt>
                <c:pt idx="1711">
                  <c:v>1.0410451127819548E-6</c:v>
                </c:pt>
                <c:pt idx="1712">
                  <c:v>1.1483999999999999E-6</c:v>
                </c:pt>
                <c:pt idx="1713">
                  <c:v>1.0008195488721805E-6</c:v>
                </c:pt>
                <c:pt idx="1714">
                  <c:v>1.0033384615384615E-6</c:v>
                </c:pt>
                <c:pt idx="1715">
                  <c:v>1.130793893129771E-6</c:v>
                </c:pt>
                <c:pt idx="1716">
                  <c:v>9.8935338345864673E-7</c:v>
                </c:pt>
                <c:pt idx="1717">
                  <c:v>9.7488195488721804E-7</c:v>
                </c:pt>
                <c:pt idx="1718">
                  <c:v>9.9798484848484854E-7</c:v>
                </c:pt>
                <c:pt idx="1719">
                  <c:v>1.0987518796992481E-6</c:v>
                </c:pt>
                <c:pt idx="1720">
                  <c:v>1.097624060150376E-6</c:v>
                </c:pt>
                <c:pt idx="1721">
                  <c:v>1.0974360902255639E-6</c:v>
                </c:pt>
                <c:pt idx="1722">
                  <c:v>9.7336515151515144E-7</c:v>
                </c:pt>
                <c:pt idx="1723">
                  <c:v>1.0032631578947369E-6</c:v>
                </c:pt>
                <c:pt idx="1724">
                  <c:v>9.8690977443609016E-7</c:v>
                </c:pt>
                <c:pt idx="1725">
                  <c:v>1.0442835820895524E-6</c:v>
                </c:pt>
                <c:pt idx="1726">
                  <c:v>1.0578444444444445E-6</c:v>
                </c:pt>
                <c:pt idx="1727">
                  <c:v>1.0353740458015268E-6</c:v>
                </c:pt>
                <c:pt idx="1728">
                  <c:v>1.0269473684210526E-6</c:v>
                </c:pt>
                <c:pt idx="1729">
                  <c:v>1.1834656488549617E-6</c:v>
                </c:pt>
                <c:pt idx="1730">
                  <c:v>1.1032878787878789E-6</c:v>
                </c:pt>
                <c:pt idx="1731">
                  <c:v>1.0139774436090226E-6</c:v>
                </c:pt>
                <c:pt idx="1732">
                  <c:v>1.0387894736842105E-6</c:v>
                </c:pt>
                <c:pt idx="1733">
                  <c:v>1.028075187969925E-6</c:v>
                </c:pt>
                <c:pt idx="1734">
                  <c:v>9.8083923076923085E-7</c:v>
                </c:pt>
                <c:pt idx="1735">
                  <c:v>8.8258872180451124E-7</c:v>
                </c:pt>
                <c:pt idx="1736">
                  <c:v>1.0536390977443609E-6</c:v>
                </c:pt>
                <c:pt idx="1737">
                  <c:v>9.834626865671641E-7</c:v>
                </c:pt>
                <c:pt idx="1738">
                  <c:v>1.0593484848484848E-6</c:v>
                </c:pt>
                <c:pt idx="1739">
                  <c:v>9.4525481481481485E-7</c:v>
                </c:pt>
                <c:pt idx="1740">
                  <c:v>1.0316466165413535E-6</c:v>
                </c:pt>
                <c:pt idx="1741">
                  <c:v>1.0282388059701494E-6</c:v>
                </c:pt>
                <c:pt idx="1742">
                  <c:v>1.0526992481203008E-6</c:v>
                </c:pt>
                <c:pt idx="1743">
                  <c:v>1.0359699248120302E-6</c:v>
                </c:pt>
                <c:pt idx="1744">
                  <c:v>1.0820225563909775E-6</c:v>
                </c:pt>
                <c:pt idx="1745">
                  <c:v>9.9874242424242423E-7</c:v>
                </c:pt>
                <c:pt idx="1746">
                  <c:v>9.6762748091603056E-7</c:v>
                </c:pt>
                <c:pt idx="1747">
                  <c:v>1.1128549618320612E-6</c:v>
                </c:pt>
                <c:pt idx="1748">
                  <c:v>9.8014285714285727E-7</c:v>
                </c:pt>
                <c:pt idx="1749">
                  <c:v>1.049310606060606E-6</c:v>
                </c:pt>
                <c:pt idx="1750">
                  <c:v>1.0882255639097745E-6</c:v>
                </c:pt>
                <c:pt idx="1751">
                  <c:v>1.0884135338345865E-6</c:v>
                </c:pt>
                <c:pt idx="1752">
                  <c:v>1.140669172932331E-6</c:v>
                </c:pt>
                <c:pt idx="1753">
                  <c:v>1.0808507462686568E-6</c:v>
                </c:pt>
                <c:pt idx="1754">
                  <c:v>1.2297669172932331E-6</c:v>
                </c:pt>
                <c:pt idx="1755">
                  <c:v>9.9781203007518796E-7</c:v>
                </c:pt>
                <c:pt idx="1756">
                  <c:v>9.9668421052631581E-7</c:v>
                </c:pt>
                <c:pt idx="1757">
                  <c:v>1.1099166666666667E-6</c:v>
                </c:pt>
                <c:pt idx="1758">
                  <c:v>1.0762137404580153E-6</c:v>
                </c:pt>
                <c:pt idx="1759">
                  <c:v>1.0229694656488551E-6</c:v>
                </c:pt>
                <c:pt idx="1760">
                  <c:v>1.0190526315789474E-6</c:v>
                </c:pt>
                <c:pt idx="1761">
                  <c:v>9.8718939393939385E-7</c:v>
                </c:pt>
                <c:pt idx="1762">
                  <c:v>1.0718721804511278E-6</c:v>
                </c:pt>
                <c:pt idx="1763">
                  <c:v>9.9117777777777794E-7</c:v>
                </c:pt>
                <c:pt idx="1764">
                  <c:v>1.0074545454545455E-6</c:v>
                </c:pt>
                <c:pt idx="1765">
                  <c:v>8.9706240601503754E-7</c:v>
                </c:pt>
                <c:pt idx="1766">
                  <c:v>1.0399172932330829E-6</c:v>
                </c:pt>
                <c:pt idx="1767">
                  <c:v>1.078263157894737E-6</c:v>
                </c:pt>
                <c:pt idx="1768">
                  <c:v>1.0573432835820895E-6</c:v>
                </c:pt>
                <c:pt idx="1769">
                  <c:v>1.0312706766917294E-6</c:v>
                </c:pt>
                <c:pt idx="1770">
                  <c:v>1.0959323308270677E-6</c:v>
                </c:pt>
                <c:pt idx="1771">
                  <c:v>1.0681127819548872E-6</c:v>
                </c:pt>
                <c:pt idx="1772">
                  <c:v>1.0542348484848484E-6</c:v>
                </c:pt>
                <c:pt idx="1773">
                  <c:v>1.0339022556390978E-6</c:v>
                </c:pt>
                <c:pt idx="1774">
                  <c:v>1.0932148148148149E-6</c:v>
                </c:pt>
                <c:pt idx="1775">
                  <c:v>1.0209015151515151E-6</c:v>
                </c:pt>
                <c:pt idx="1776">
                  <c:v>9.5251353383458649E-7</c:v>
                </c:pt>
                <c:pt idx="1777">
                  <c:v>1.0369185185185184E-6</c:v>
                </c:pt>
                <c:pt idx="1778">
                  <c:v>1.0271353383458647E-6</c:v>
                </c:pt>
                <c:pt idx="1779">
                  <c:v>9.9894776119402985E-7</c:v>
                </c:pt>
                <c:pt idx="1780">
                  <c:v>9.2354351145038161E-7</c:v>
                </c:pt>
                <c:pt idx="1781">
                  <c:v>1.0440526315789473E-6</c:v>
                </c:pt>
                <c:pt idx="1782">
                  <c:v>1.0158074074074076E-6</c:v>
                </c:pt>
                <c:pt idx="1783">
                  <c:v>8.9476666666666669E-7</c:v>
                </c:pt>
                <c:pt idx="1784">
                  <c:v>1.0372824427480915E-6</c:v>
                </c:pt>
                <c:pt idx="1785">
                  <c:v>1.1186766917293233E-6</c:v>
                </c:pt>
                <c:pt idx="1786">
                  <c:v>1.1348814814814815E-6</c:v>
                </c:pt>
                <c:pt idx="1787">
                  <c:v>9.7828939393939403E-7</c:v>
                </c:pt>
                <c:pt idx="1788">
                  <c:v>1.0456222222222222E-6</c:v>
                </c:pt>
                <c:pt idx="1789">
                  <c:v>9.8080740740740747E-7</c:v>
                </c:pt>
                <c:pt idx="1790">
                  <c:v>1.0945757575757576E-6</c:v>
                </c:pt>
                <c:pt idx="1791">
                  <c:v>1.1219185185185185E-6</c:v>
                </c:pt>
                <c:pt idx="1792">
                  <c:v>1.1758195488721805E-6</c:v>
                </c:pt>
                <c:pt idx="1793">
                  <c:v>1.1139774436090225E-6</c:v>
                </c:pt>
                <c:pt idx="1794">
                  <c:v>1.0593E-6</c:v>
                </c:pt>
                <c:pt idx="1795">
                  <c:v>1.0676259541984732E-6</c:v>
                </c:pt>
                <c:pt idx="1796">
                  <c:v>1.0987518796992481E-6</c:v>
                </c:pt>
                <c:pt idx="1797">
                  <c:v>1.0109465648854961E-6</c:v>
                </c:pt>
                <c:pt idx="1798">
                  <c:v>1.0478283582089553E-6</c:v>
                </c:pt>
                <c:pt idx="1799">
                  <c:v>1.1322105263157896E-6</c:v>
                </c:pt>
                <c:pt idx="1800">
                  <c:v>1.0676259541984732E-6</c:v>
                </c:pt>
                <c:pt idx="1801">
                  <c:v>1.0642462686567165E-6</c:v>
                </c:pt>
                <c:pt idx="1802">
                  <c:v>1.1365338345864663E-6</c:v>
                </c:pt>
                <c:pt idx="1803">
                  <c:v>1.1679248120300753E-6</c:v>
                </c:pt>
                <c:pt idx="1804">
                  <c:v>1.1239236641221375E-6</c:v>
                </c:pt>
                <c:pt idx="1805">
                  <c:v>9.5270150375939844E-7</c:v>
                </c:pt>
                <c:pt idx="1806">
                  <c:v>1.0819923076923077E-6</c:v>
                </c:pt>
                <c:pt idx="1807">
                  <c:v>1.104015037593985E-6</c:v>
                </c:pt>
                <c:pt idx="1808">
                  <c:v>1.0263834586466166E-6</c:v>
                </c:pt>
                <c:pt idx="1809">
                  <c:v>1.0029312977099236E-6</c:v>
                </c:pt>
                <c:pt idx="1810">
                  <c:v>1.0438181818181818E-6</c:v>
                </c:pt>
                <c:pt idx="1811">
                  <c:v>9.6040827067669174E-7</c:v>
                </c:pt>
                <c:pt idx="1812">
                  <c:v>1.0681127819548872E-6</c:v>
                </c:pt>
                <c:pt idx="1813">
                  <c:v>1.0291407407407407E-6</c:v>
                </c:pt>
                <c:pt idx="1814">
                  <c:v>1.0345378787878789E-6</c:v>
                </c:pt>
                <c:pt idx="1815">
                  <c:v>1.1239555555555556E-6</c:v>
                </c:pt>
                <c:pt idx="1816">
                  <c:v>9.7087175572519088E-7</c:v>
                </c:pt>
                <c:pt idx="1817">
                  <c:v>1.0467089552238806E-6</c:v>
                </c:pt>
                <c:pt idx="1818">
                  <c:v>1.0669849624060151E-6</c:v>
                </c:pt>
                <c:pt idx="1819">
                  <c:v>1.1449924812030075E-6</c:v>
                </c:pt>
                <c:pt idx="1820">
                  <c:v>1.1752556390977445E-6</c:v>
                </c:pt>
                <c:pt idx="1821">
                  <c:v>1.1113282442748093E-6</c:v>
                </c:pt>
                <c:pt idx="1822">
                  <c:v>1.3173030303030303E-6</c:v>
                </c:pt>
                <c:pt idx="1823">
                  <c:v>1.4421729323308271E-6</c:v>
                </c:pt>
                <c:pt idx="1824">
                  <c:v>1.4537703703703705E-6</c:v>
                </c:pt>
                <c:pt idx="1825">
                  <c:v>1.4452164179104479E-6</c:v>
                </c:pt>
                <c:pt idx="1826">
                  <c:v>1.480793893129771E-6</c:v>
                </c:pt>
                <c:pt idx="1827">
                  <c:v>1.4384274809160306E-6</c:v>
                </c:pt>
                <c:pt idx="1828">
                  <c:v>1.6147293233082706E-6</c:v>
                </c:pt>
                <c:pt idx="1829">
                  <c:v>1.4441969696969696E-6</c:v>
                </c:pt>
                <c:pt idx="1830">
                  <c:v>1.6335263157894736E-6</c:v>
                </c:pt>
                <c:pt idx="1831">
                  <c:v>1.5446165413533834E-6</c:v>
                </c:pt>
                <c:pt idx="1832">
                  <c:v>1.8019770992366412E-6</c:v>
                </c:pt>
                <c:pt idx="1833">
                  <c:v>1.9246893939393942E-6</c:v>
                </c:pt>
                <c:pt idx="1834">
                  <c:v>2.0004503816793895E-6</c:v>
                </c:pt>
                <c:pt idx="1835">
                  <c:v>2.1495037593984965E-6</c:v>
                </c:pt>
                <c:pt idx="1836">
                  <c:v>2.0928167938931297E-6</c:v>
                </c:pt>
                <c:pt idx="1837">
                  <c:v>2.1705227272727274E-6</c:v>
                </c:pt>
                <c:pt idx="1838">
                  <c:v>1.9887703703703705E-6</c:v>
                </c:pt>
                <c:pt idx="1839">
                  <c:v>1.8800666666666666E-6</c:v>
                </c:pt>
                <c:pt idx="1840">
                  <c:v>2.4495E-6</c:v>
                </c:pt>
                <c:pt idx="1841">
                  <c:v>2.3579624060150377E-6</c:v>
                </c:pt>
                <c:pt idx="1842">
                  <c:v>2.192360902255639E-6</c:v>
                </c:pt>
                <c:pt idx="1843">
                  <c:v>2.1237518796992485E-6</c:v>
                </c:pt>
                <c:pt idx="1844">
                  <c:v>2.5275112781954888E-6</c:v>
                </c:pt>
                <c:pt idx="1845">
                  <c:v>2.5620000000000002E-6</c:v>
                </c:pt>
                <c:pt idx="1846">
                  <c:v>2.4448045112781959E-6</c:v>
                </c:pt>
                <c:pt idx="1847">
                  <c:v>3.0955563909774435E-6</c:v>
                </c:pt>
                <c:pt idx="1848">
                  <c:v>2.8892727272727275E-6</c:v>
                </c:pt>
                <c:pt idx="1849">
                  <c:v>2.8265714285714286E-6</c:v>
                </c:pt>
                <c:pt idx="1850">
                  <c:v>2.9694285714285719E-6</c:v>
                </c:pt>
                <c:pt idx="1851">
                  <c:v>3.0316466165413536E-6</c:v>
                </c:pt>
                <c:pt idx="1852">
                  <c:v>3.0468000000000002E-6</c:v>
                </c:pt>
                <c:pt idx="1853">
                  <c:v>3.4248796992481207E-6</c:v>
                </c:pt>
                <c:pt idx="1854">
                  <c:v>2.8902932330827073E-6</c:v>
                </c:pt>
                <c:pt idx="1855">
                  <c:v>3.3262045454545453E-6</c:v>
                </c:pt>
                <c:pt idx="1856">
                  <c:v>3.6480000000000005E-6</c:v>
                </c:pt>
                <c:pt idx="1857">
                  <c:v>3.0702518518518521E-6</c:v>
                </c:pt>
                <c:pt idx="1858">
                  <c:v>3.4436766917293237E-6</c:v>
                </c:pt>
                <c:pt idx="1859">
                  <c:v>3.5305187969924815E-6</c:v>
                </c:pt>
                <c:pt idx="1860">
                  <c:v>3.722184615384616E-6</c:v>
                </c:pt>
                <c:pt idx="1861">
                  <c:v>3.838413533834586E-6</c:v>
                </c:pt>
                <c:pt idx="1862">
                  <c:v>3.599511111111111E-6</c:v>
                </c:pt>
                <c:pt idx="1863">
                  <c:v>4.0506268656716422E-6</c:v>
                </c:pt>
                <c:pt idx="1864">
                  <c:v>3.8720601503759397E-6</c:v>
                </c:pt>
                <c:pt idx="1865">
                  <c:v>3.7555187969924815E-6</c:v>
                </c:pt>
                <c:pt idx="1866">
                  <c:v>4.4406691729323309E-6</c:v>
                </c:pt>
                <c:pt idx="1867">
                  <c:v>4.0601060606060604E-6</c:v>
                </c:pt>
                <c:pt idx="1868">
                  <c:v>4.1655267175572524E-6</c:v>
                </c:pt>
                <c:pt idx="1869">
                  <c:v>3.7752556390977444E-6</c:v>
                </c:pt>
                <c:pt idx="1870">
                  <c:v>4.0975877862595427E-6</c:v>
                </c:pt>
                <c:pt idx="1871">
                  <c:v>4.1607014925373134E-6</c:v>
                </c:pt>
                <c:pt idx="1872">
                  <c:v>4.5245037593984962E-6</c:v>
                </c:pt>
                <c:pt idx="1873">
                  <c:v>3.955894736842105E-6</c:v>
                </c:pt>
                <c:pt idx="1874">
                  <c:v>3.919152671755725E-6</c:v>
                </c:pt>
                <c:pt idx="1875">
                  <c:v>4.2569923076923082E-6</c:v>
                </c:pt>
                <c:pt idx="1876">
                  <c:v>3.774511111111111E-6</c:v>
                </c:pt>
                <c:pt idx="1877">
                  <c:v>4.4011954887218042E-6</c:v>
                </c:pt>
                <c:pt idx="1878">
                  <c:v>3.9654090909090907E-6</c:v>
                </c:pt>
                <c:pt idx="1879">
                  <c:v>4.1710610687022907E-6</c:v>
                </c:pt>
                <c:pt idx="1880">
                  <c:v>3.7957443609022556E-6</c:v>
                </c:pt>
                <c:pt idx="1881">
                  <c:v>3.5128496240601504E-6</c:v>
                </c:pt>
                <c:pt idx="1882">
                  <c:v>4.0329538461538464E-6</c:v>
                </c:pt>
                <c:pt idx="1883">
                  <c:v>3.652135338345865E-6</c:v>
                </c:pt>
                <c:pt idx="1884">
                  <c:v>4.1040763358778629E-6</c:v>
                </c:pt>
                <c:pt idx="1885">
                  <c:v>4.8329624060150377E-6</c:v>
                </c:pt>
                <c:pt idx="1886">
                  <c:v>3.9402196969696972E-6</c:v>
                </c:pt>
                <c:pt idx="1887">
                  <c:v>4.326022900763359E-6</c:v>
                </c:pt>
                <c:pt idx="1888">
                  <c:v>4.2100666666666672E-6</c:v>
                </c:pt>
                <c:pt idx="1889">
                  <c:v>4.1692406015037602E-6</c:v>
                </c:pt>
                <c:pt idx="1890">
                  <c:v>4.136137404580153E-6</c:v>
                </c:pt>
                <c:pt idx="1891">
                  <c:v>4.6358880597014923E-6</c:v>
                </c:pt>
                <c:pt idx="1892">
                  <c:v>3.5765714285714286E-6</c:v>
                </c:pt>
                <c:pt idx="1893">
                  <c:v>4.4786946564885492E-6</c:v>
                </c:pt>
                <c:pt idx="1894">
                  <c:v>4.236242424242425E-6</c:v>
                </c:pt>
                <c:pt idx="1895">
                  <c:v>4.4256315789473687E-6</c:v>
                </c:pt>
                <c:pt idx="1896">
                  <c:v>4.4354370370370368E-6</c:v>
                </c:pt>
                <c:pt idx="1897">
                  <c:v>4.5754436090225569E-6</c:v>
                </c:pt>
                <c:pt idx="1898">
                  <c:v>3.4671136363636365E-6</c:v>
                </c:pt>
                <c:pt idx="1899">
                  <c:v>3.7530751879699251E-6</c:v>
                </c:pt>
                <c:pt idx="1900">
                  <c:v>4.3072105263157894E-6</c:v>
                </c:pt>
                <c:pt idx="1901">
                  <c:v>3.5271515151515154E-6</c:v>
                </c:pt>
                <c:pt idx="1902">
                  <c:v>4.1433007518797001E-6</c:v>
                </c:pt>
                <c:pt idx="1903">
                  <c:v>4.3391654135338354E-6</c:v>
                </c:pt>
                <c:pt idx="1904">
                  <c:v>4.0293909774436095E-6</c:v>
                </c:pt>
                <c:pt idx="1905">
                  <c:v>4.1500681818181821E-6</c:v>
                </c:pt>
                <c:pt idx="1906">
                  <c:v>3.8128496240601509E-6</c:v>
                </c:pt>
                <c:pt idx="1907">
                  <c:v>4.2846541353383456E-6</c:v>
                </c:pt>
                <c:pt idx="1908">
                  <c:v>4.1345378787878791E-6</c:v>
                </c:pt>
                <c:pt idx="1909">
                  <c:v>3.9237518796992478E-6</c:v>
                </c:pt>
                <c:pt idx="1910">
                  <c:v>4.4397293233082706E-6</c:v>
                </c:pt>
                <c:pt idx="1911">
                  <c:v>3.8684887218045114E-6</c:v>
                </c:pt>
                <c:pt idx="1912">
                  <c:v>3.9637045454545455E-6</c:v>
                </c:pt>
                <c:pt idx="1913">
                  <c:v>4.2199924812030071E-6</c:v>
                </c:pt>
                <c:pt idx="1914">
                  <c:v>4.4305187969924814E-6</c:v>
                </c:pt>
                <c:pt idx="1915">
                  <c:v>3.3530984848484849E-6</c:v>
                </c:pt>
                <c:pt idx="1916">
                  <c:v>4.4775112781954888E-6</c:v>
                </c:pt>
                <c:pt idx="1917">
                  <c:v>4.3448045112781955E-6</c:v>
                </c:pt>
                <c:pt idx="1918">
                  <c:v>4.4479694656488553E-6</c:v>
                </c:pt>
                <c:pt idx="1919">
                  <c:v>4.5379469696969699E-6</c:v>
                </c:pt>
                <c:pt idx="1920">
                  <c:v>3.7671729323308271E-6</c:v>
                </c:pt>
                <c:pt idx="1921">
                  <c:v>4.1844661654135345E-6</c:v>
                </c:pt>
                <c:pt idx="1922">
                  <c:v>3.8293909774436088E-6</c:v>
                </c:pt>
                <c:pt idx="1923">
                  <c:v>3.9767593984962403E-6</c:v>
                </c:pt>
                <c:pt idx="1924">
                  <c:v>3.6638939393939397E-6</c:v>
                </c:pt>
                <c:pt idx="1925">
                  <c:v>4.2901052631578945E-6</c:v>
                </c:pt>
                <c:pt idx="1926">
                  <c:v>3.8582748091603056E-6</c:v>
                </c:pt>
                <c:pt idx="1927">
                  <c:v>4.3289850746268665E-6</c:v>
                </c:pt>
                <c:pt idx="1928">
                  <c:v>3.9012137404580156E-6</c:v>
                </c:pt>
                <c:pt idx="1929">
                  <c:v>3.7916717557251913E-6</c:v>
                </c:pt>
                <c:pt idx="1930">
                  <c:v>3.898751879699248E-6</c:v>
                </c:pt>
                <c:pt idx="1931">
                  <c:v>4.6461492537313436E-6</c:v>
                </c:pt>
                <c:pt idx="1932">
                  <c:v>3.9949160305343511E-6</c:v>
                </c:pt>
                <c:pt idx="1933">
                  <c:v>4.3446165413533835E-6</c:v>
                </c:pt>
                <c:pt idx="1934">
                  <c:v>4.3433007518796999E-6</c:v>
                </c:pt>
                <c:pt idx="1935">
                  <c:v>3.8748769230769227E-6</c:v>
                </c:pt>
                <c:pt idx="1936">
                  <c:v>3.9284511278195484E-6</c:v>
                </c:pt>
                <c:pt idx="1937">
                  <c:v>3.9551428571428576E-6</c:v>
                </c:pt>
                <c:pt idx="1938">
                  <c:v>4.1087230769230766E-6</c:v>
                </c:pt>
                <c:pt idx="1939">
                  <c:v>3.8425488721804514E-6</c:v>
                </c:pt>
                <c:pt idx="1940">
                  <c:v>4.1314586466165412E-6</c:v>
                </c:pt>
                <c:pt idx="1941">
                  <c:v>3.6959323308270678E-6</c:v>
                </c:pt>
                <c:pt idx="1942">
                  <c:v>4.9936287878787885E-6</c:v>
                </c:pt>
                <c:pt idx="1943">
                  <c:v>4.296251908396947E-6</c:v>
                </c:pt>
                <c:pt idx="1944">
                  <c:v>4.2709323308270678E-6</c:v>
                </c:pt>
                <c:pt idx="1945">
                  <c:v>3.6786390977443612E-6</c:v>
                </c:pt>
                <c:pt idx="1946">
                  <c:v>4.6811287878787877E-6</c:v>
                </c:pt>
                <c:pt idx="1947">
                  <c:v>4.5348421052631578E-6</c:v>
                </c:pt>
                <c:pt idx="1948">
                  <c:v>3.8243157894736841E-6</c:v>
                </c:pt>
                <c:pt idx="1949">
                  <c:v>4.3666717557251908E-6</c:v>
                </c:pt>
                <c:pt idx="1950">
                  <c:v>4.5097272727272727E-6</c:v>
                </c:pt>
                <c:pt idx="1951">
                  <c:v>4.1464427480916035E-6</c:v>
                </c:pt>
                <c:pt idx="1952">
                  <c:v>4.5886015037593985E-6</c:v>
                </c:pt>
                <c:pt idx="1953">
                  <c:v>4.2181127819548873E-6</c:v>
                </c:pt>
                <c:pt idx="1954">
                  <c:v>3.9868106060606063E-6</c:v>
                </c:pt>
                <c:pt idx="1955">
                  <c:v>4.6493157894736846E-6</c:v>
                </c:pt>
                <c:pt idx="1956">
                  <c:v>4.1248778625954197E-6</c:v>
                </c:pt>
                <c:pt idx="1957">
                  <c:v>4.0371037037037042E-6</c:v>
                </c:pt>
                <c:pt idx="1958">
                  <c:v>4.6662230769230768E-6</c:v>
                </c:pt>
                <c:pt idx="1959">
                  <c:v>3.2320225563909779E-6</c:v>
                </c:pt>
                <c:pt idx="1960">
                  <c:v>4.4084656488549622E-6</c:v>
                </c:pt>
                <c:pt idx="1961">
                  <c:v>4.1235639097744363E-6</c:v>
                </c:pt>
                <c:pt idx="1962">
                  <c:v>4.0648769230769234E-6</c:v>
                </c:pt>
                <c:pt idx="1963">
                  <c:v>4.7472481203007527E-6</c:v>
                </c:pt>
                <c:pt idx="1964">
                  <c:v>4.0630296296296298E-6</c:v>
                </c:pt>
                <c:pt idx="1965">
                  <c:v>4.1452518518518516E-6</c:v>
                </c:pt>
                <c:pt idx="1966">
                  <c:v>4.5508134328358209E-6</c:v>
                </c:pt>
                <c:pt idx="1967">
                  <c:v>3.4339022556390979E-6</c:v>
                </c:pt>
                <c:pt idx="1968">
                  <c:v>3.7457443609022561E-6</c:v>
                </c:pt>
                <c:pt idx="1969">
                  <c:v>4.8551044776119402E-6</c:v>
                </c:pt>
                <c:pt idx="1970">
                  <c:v>3.6589022556390978E-6</c:v>
                </c:pt>
                <c:pt idx="1971">
                  <c:v>4.0760075187969919E-6</c:v>
                </c:pt>
                <c:pt idx="1972">
                  <c:v>4.0619923076923084E-6</c:v>
                </c:pt>
                <c:pt idx="1973">
                  <c:v>3.9822651515151513E-6</c:v>
                </c:pt>
                <c:pt idx="1974">
                  <c:v>4.4806030534351148E-6</c:v>
                </c:pt>
                <c:pt idx="1975">
                  <c:v>4.2756315789473684E-6</c:v>
                </c:pt>
                <c:pt idx="1976">
                  <c:v>3.9605939849624065E-6</c:v>
                </c:pt>
                <c:pt idx="1977">
                  <c:v>3.7152196969696972E-6</c:v>
                </c:pt>
                <c:pt idx="1978">
                  <c:v>4.7617333333333339E-6</c:v>
                </c:pt>
                <c:pt idx="1979">
                  <c:v>3.5926592592592595E-6</c:v>
                </c:pt>
                <c:pt idx="1980">
                  <c:v>4.246607692307692E-6</c:v>
                </c:pt>
                <c:pt idx="1981">
                  <c:v>3.5902932330827069E-6</c:v>
                </c:pt>
                <c:pt idx="1982">
                  <c:v>4.0028872180451132E-6</c:v>
                </c:pt>
                <c:pt idx="1983">
                  <c:v>3.999114503816794E-6</c:v>
                </c:pt>
                <c:pt idx="1984">
                  <c:v>3.3350692307692309E-6</c:v>
                </c:pt>
                <c:pt idx="1985">
                  <c:v>4.2162330827067667E-6</c:v>
                </c:pt>
                <c:pt idx="1986">
                  <c:v>3.9778872180451135E-6</c:v>
                </c:pt>
                <c:pt idx="1987">
                  <c:v>3.6970601503759397E-6</c:v>
                </c:pt>
                <c:pt idx="1988">
                  <c:v>3.8280984848484846E-6</c:v>
                </c:pt>
                <c:pt idx="1989">
                  <c:v>3.9901450381679389E-6</c:v>
                </c:pt>
                <c:pt idx="1990">
                  <c:v>4.1370977443609021E-6</c:v>
                </c:pt>
                <c:pt idx="1991">
                  <c:v>2.0832955038759693E-4</c:v>
                </c:pt>
                <c:pt idx="1992">
                  <c:v>3.3480296296296298E-6</c:v>
                </c:pt>
                <c:pt idx="1993">
                  <c:v>3.6865338345864665E-6</c:v>
                </c:pt>
                <c:pt idx="1994">
                  <c:v>3.2532631578947369E-6</c:v>
                </c:pt>
                <c:pt idx="1995">
                  <c:v>3.4954029850746267E-6</c:v>
                </c:pt>
                <c:pt idx="1996">
                  <c:v>3.727931297709924E-6</c:v>
                </c:pt>
                <c:pt idx="1997">
                  <c:v>2.1513981102362205E-4</c:v>
                </c:pt>
                <c:pt idx="1998">
                  <c:v>2.4795690625000003E-4</c:v>
                </c:pt>
                <c:pt idx="1999">
                  <c:v>2.4249052727272728E-3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31B-4CDE-9E94-D2152E9F1D4B}"/>
            </c:ext>
          </c:extLst>
        </c:ser>
        <c:ser>
          <c:idx val="3"/>
          <c:order val="3"/>
          <c:tx>
            <c:strRef>
              <c:f>dl475_7!$Q$1</c:f>
              <c:strCache>
                <c:ptCount val="1"/>
                <c:pt idx="0">
                  <c:v>Среднее за 8 секунд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dl475_7!$Q$2:$Q$2002</c:f>
              <c:numCache>
                <c:formatCode>General</c:formatCode>
                <c:ptCount val="2001"/>
                <c:pt idx="0">
                  <c:v>1.0097331670822943E-6</c:v>
                </c:pt>
                <c:pt idx="1">
                  <c:v>1.0038478027867096E-6</c:v>
                </c:pt>
                <c:pt idx="2">
                  <c:v>1.0023254564983888E-6</c:v>
                </c:pt>
                <c:pt idx="3">
                  <c:v>1.0068245425188375E-6</c:v>
                </c:pt>
                <c:pt idx="4">
                  <c:v>1.0054790096878364E-6</c:v>
                </c:pt>
                <c:pt idx="5">
                  <c:v>9.9361081081081079E-7</c:v>
                </c:pt>
                <c:pt idx="6">
                  <c:v>9.81691891891892E-7</c:v>
                </c:pt>
                <c:pt idx="7">
                  <c:v>9.8561081081081082E-7</c:v>
                </c:pt>
                <c:pt idx="8">
                  <c:v>9.8534519956850064E-7</c:v>
                </c:pt>
                <c:pt idx="9">
                  <c:v>1.0058826695371367E-6</c:v>
                </c:pt>
                <c:pt idx="10">
                  <c:v>1.0275375536480686E-6</c:v>
                </c:pt>
                <c:pt idx="11">
                  <c:v>1.0180731969860065E-6</c:v>
                </c:pt>
                <c:pt idx="12">
                  <c:v>1.0314339419978518E-6</c:v>
                </c:pt>
                <c:pt idx="13">
                  <c:v>1.0396555435952638E-6</c:v>
                </c:pt>
                <c:pt idx="14">
                  <c:v>1.0335645161290323E-6</c:v>
                </c:pt>
                <c:pt idx="15">
                  <c:v>1.024773950484392E-6</c:v>
                </c:pt>
                <c:pt idx="16">
                  <c:v>1.0042502696871629E-6</c:v>
                </c:pt>
                <c:pt idx="17">
                  <c:v>9.8148970747562306E-7</c:v>
                </c:pt>
                <c:pt idx="18">
                  <c:v>9.8705723542116641E-7</c:v>
                </c:pt>
                <c:pt idx="19">
                  <c:v>9.9196216216216208E-7</c:v>
                </c:pt>
                <c:pt idx="20">
                  <c:v>9.7132146709816621E-7</c:v>
                </c:pt>
                <c:pt idx="21">
                  <c:v>9.9675296655879186E-7</c:v>
                </c:pt>
                <c:pt idx="22">
                  <c:v>1.0174028077753781E-6</c:v>
                </c:pt>
                <c:pt idx="23">
                  <c:v>1.0161974110032362E-6</c:v>
                </c:pt>
                <c:pt idx="24">
                  <c:v>1.0257965554359527E-6</c:v>
                </c:pt>
                <c:pt idx="25">
                  <c:v>1.0238858988159311E-6</c:v>
                </c:pt>
                <c:pt idx="26">
                  <c:v>1.0141827956989247E-6</c:v>
                </c:pt>
                <c:pt idx="27">
                  <c:v>1.018745963401507E-6</c:v>
                </c:pt>
                <c:pt idx="28">
                  <c:v>1.0182740021574973E-6</c:v>
                </c:pt>
                <c:pt idx="29">
                  <c:v>1.0102738990332977E-6</c:v>
                </c:pt>
                <c:pt idx="30">
                  <c:v>1.0116021505376344E-6</c:v>
                </c:pt>
                <c:pt idx="31">
                  <c:v>1.0044025834230356E-6</c:v>
                </c:pt>
                <c:pt idx="32">
                  <c:v>1.0042949407965554E-6</c:v>
                </c:pt>
                <c:pt idx="33">
                  <c:v>9.9590762620837815E-7</c:v>
                </c:pt>
                <c:pt idx="34">
                  <c:v>9.768512500000001E-7</c:v>
                </c:pt>
                <c:pt idx="35">
                  <c:v>9.7756162915326914E-7</c:v>
                </c:pt>
                <c:pt idx="36">
                  <c:v>9.6913533834586477E-7</c:v>
                </c:pt>
                <c:pt idx="37">
                  <c:v>9.6274157303370793E-7</c:v>
                </c:pt>
                <c:pt idx="38">
                  <c:v>9.7210847880299255E-7</c:v>
                </c:pt>
                <c:pt idx="39">
                  <c:v>9.7871382636655945E-7</c:v>
                </c:pt>
                <c:pt idx="40">
                  <c:v>9.8395810955961349E-7</c:v>
                </c:pt>
                <c:pt idx="41">
                  <c:v>9.8233905579399154E-7</c:v>
                </c:pt>
                <c:pt idx="42">
                  <c:v>9.9899462365591411E-7</c:v>
                </c:pt>
                <c:pt idx="43">
                  <c:v>1.0206472491909386E-6</c:v>
                </c:pt>
                <c:pt idx="44">
                  <c:v>1.0232827735644637E-6</c:v>
                </c:pt>
                <c:pt idx="45">
                  <c:v>1.0167911255411256E-6</c:v>
                </c:pt>
                <c:pt idx="46">
                  <c:v>1.0159719222462203E-6</c:v>
                </c:pt>
                <c:pt idx="47">
                  <c:v>1.0330528586839268E-6</c:v>
                </c:pt>
                <c:pt idx="48">
                  <c:v>1.0203405405405405E-6</c:v>
                </c:pt>
                <c:pt idx="49">
                  <c:v>1.0014486486486486E-6</c:v>
                </c:pt>
                <c:pt idx="50">
                  <c:v>9.8186623516720609E-7</c:v>
                </c:pt>
                <c:pt idx="51">
                  <c:v>9.8158943965517233E-7</c:v>
                </c:pt>
                <c:pt idx="52">
                  <c:v>9.8098272138228938E-7</c:v>
                </c:pt>
                <c:pt idx="53">
                  <c:v>9.8622030237581003E-7</c:v>
                </c:pt>
                <c:pt idx="54">
                  <c:v>9.8209729729729726E-7</c:v>
                </c:pt>
                <c:pt idx="55">
                  <c:v>1.0064146868250541E-6</c:v>
                </c:pt>
                <c:pt idx="56">
                  <c:v>1.0084482758620691E-6</c:v>
                </c:pt>
                <c:pt idx="57">
                  <c:v>1.0119913885898817E-6</c:v>
                </c:pt>
                <c:pt idx="58">
                  <c:v>1.0245322580645162E-6</c:v>
                </c:pt>
                <c:pt idx="59">
                  <c:v>1.0265198711063374E-6</c:v>
                </c:pt>
                <c:pt idx="60">
                  <c:v>9.9588250000000012E-7</c:v>
                </c:pt>
                <c:pt idx="61">
                  <c:v>9.8746067415730348E-7</c:v>
                </c:pt>
                <c:pt idx="62">
                  <c:v>9.7934039900249387E-7</c:v>
                </c:pt>
                <c:pt idx="63">
                  <c:v>9.8710323383084574E-7</c:v>
                </c:pt>
                <c:pt idx="64">
                  <c:v>9.6729601990049756E-7</c:v>
                </c:pt>
                <c:pt idx="65">
                  <c:v>9.8591770573566073E-7</c:v>
                </c:pt>
                <c:pt idx="66">
                  <c:v>1.00547625E-6</c:v>
                </c:pt>
                <c:pt idx="67">
                  <c:v>1.0310075000000001E-6</c:v>
                </c:pt>
                <c:pt idx="68">
                  <c:v>1.0232207931404073E-6</c:v>
                </c:pt>
                <c:pt idx="69">
                  <c:v>1.0218508583690988E-6</c:v>
                </c:pt>
                <c:pt idx="70">
                  <c:v>1.0242357373519913E-6</c:v>
                </c:pt>
                <c:pt idx="71">
                  <c:v>1.03656283566058E-6</c:v>
                </c:pt>
                <c:pt idx="72">
                  <c:v>1.0213412017167382E-6</c:v>
                </c:pt>
                <c:pt idx="73">
                  <c:v>1.0145748116254038E-6</c:v>
                </c:pt>
                <c:pt idx="74">
                  <c:v>1.012314316469322E-6</c:v>
                </c:pt>
                <c:pt idx="75">
                  <c:v>1.0121797631862219E-6</c:v>
                </c:pt>
                <c:pt idx="76">
                  <c:v>1.0381216361679226E-6</c:v>
                </c:pt>
                <c:pt idx="77">
                  <c:v>1.0646509129967778E-6</c:v>
                </c:pt>
                <c:pt idx="78">
                  <c:v>1.0412432723358451E-6</c:v>
                </c:pt>
                <c:pt idx="79">
                  <c:v>1.0461410118406889E-6</c:v>
                </c:pt>
                <c:pt idx="80">
                  <c:v>1.0514677419354839E-6</c:v>
                </c:pt>
                <c:pt idx="81">
                  <c:v>1.0513347685683531E-6</c:v>
                </c:pt>
                <c:pt idx="82">
                  <c:v>1.0536143931256713E-6</c:v>
                </c:pt>
                <c:pt idx="83">
                  <c:v>1.0361600429645544E-6</c:v>
                </c:pt>
                <c:pt idx="84">
                  <c:v>1.0098817204301075E-6</c:v>
                </c:pt>
                <c:pt idx="85">
                  <c:v>1.040086114101184E-6</c:v>
                </c:pt>
                <c:pt idx="86">
                  <c:v>1.0214101184068892E-6</c:v>
                </c:pt>
                <c:pt idx="87">
                  <c:v>1.020531686358754E-6</c:v>
                </c:pt>
                <c:pt idx="88">
                  <c:v>1.0196992481203007E-6</c:v>
                </c:pt>
                <c:pt idx="89">
                  <c:v>1.0217868675995695E-6</c:v>
                </c:pt>
                <c:pt idx="90">
                  <c:v>1.0167007534983853E-6</c:v>
                </c:pt>
                <c:pt idx="91">
                  <c:v>1.0128256189451022E-6</c:v>
                </c:pt>
                <c:pt idx="92">
                  <c:v>9.9643318965517248E-7</c:v>
                </c:pt>
                <c:pt idx="93">
                  <c:v>1.0254746494066883E-6</c:v>
                </c:pt>
                <c:pt idx="94">
                  <c:v>1.0291513513513512E-6</c:v>
                </c:pt>
                <c:pt idx="95">
                  <c:v>1.0245302375809937E-6</c:v>
                </c:pt>
                <c:pt idx="96">
                  <c:v>1.0351294498381876E-6</c:v>
                </c:pt>
                <c:pt idx="97">
                  <c:v>1.05945523193096E-6</c:v>
                </c:pt>
                <c:pt idx="98">
                  <c:v>1.0626914778856527E-6</c:v>
                </c:pt>
                <c:pt idx="99">
                  <c:v>1.0657518796992482E-6</c:v>
                </c:pt>
                <c:pt idx="100">
                  <c:v>1.0566159600997507E-6</c:v>
                </c:pt>
                <c:pt idx="101">
                  <c:v>1.0458304239401495E-6</c:v>
                </c:pt>
                <c:pt idx="102">
                  <c:v>1.0380536828963796E-6</c:v>
                </c:pt>
                <c:pt idx="103">
                  <c:v>1.0277819548872182E-6</c:v>
                </c:pt>
                <c:pt idx="104">
                  <c:v>1.0093340494092374E-6</c:v>
                </c:pt>
                <c:pt idx="105">
                  <c:v>1.0065950590762622E-6</c:v>
                </c:pt>
                <c:pt idx="106">
                  <c:v>9.9261571582346613E-7</c:v>
                </c:pt>
                <c:pt idx="107">
                  <c:v>1.0037149028077754E-6</c:v>
                </c:pt>
                <c:pt idx="108">
                  <c:v>1.0122054054054055E-6</c:v>
                </c:pt>
                <c:pt idx="109">
                  <c:v>9.9914951245937172E-7</c:v>
                </c:pt>
                <c:pt idx="110">
                  <c:v>1.011841252699784E-6</c:v>
                </c:pt>
                <c:pt idx="111">
                  <c:v>1.0104418103448277E-6</c:v>
                </c:pt>
                <c:pt idx="112">
                  <c:v>1.0045102260495155E-6</c:v>
                </c:pt>
                <c:pt idx="113">
                  <c:v>1.0181808396124865E-6</c:v>
                </c:pt>
                <c:pt idx="114">
                  <c:v>9.9910237203495644E-7</c:v>
                </c:pt>
                <c:pt idx="115">
                  <c:v>1.0284632627646326E-6</c:v>
                </c:pt>
                <c:pt idx="116">
                  <c:v>1.033931592039801E-6</c:v>
                </c:pt>
                <c:pt idx="117">
                  <c:v>1.0578004987531173E-6</c:v>
                </c:pt>
                <c:pt idx="118">
                  <c:v>1.0968941469489416E-6</c:v>
                </c:pt>
                <c:pt idx="119">
                  <c:v>1.1449762500000001E-6</c:v>
                </c:pt>
                <c:pt idx="120">
                  <c:v>1.1289097744360902E-6</c:v>
                </c:pt>
                <c:pt idx="121">
                  <c:v>1.163686759956943E-6</c:v>
                </c:pt>
                <c:pt idx="122">
                  <c:v>1.1953387096774194E-6</c:v>
                </c:pt>
                <c:pt idx="123">
                  <c:v>1.2369913885898817E-6</c:v>
                </c:pt>
                <c:pt idx="124">
                  <c:v>1.2712298603651986E-6</c:v>
                </c:pt>
                <c:pt idx="125">
                  <c:v>1.3028417653390743E-6</c:v>
                </c:pt>
                <c:pt idx="126">
                  <c:v>1.41478875E-6</c:v>
                </c:pt>
                <c:pt idx="127">
                  <c:v>1.4785375E-6</c:v>
                </c:pt>
                <c:pt idx="128">
                  <c:v>1.4890825294748123E-6</c:v>
                </c:pt>
                <c:pt idx="129">
                  <c:v>1.5930811485642947E-6</c:v>
                </c:pt>
                <c:pt idx="130">
                  <c:v>1.5944201500535905E-6</c:v>
                </c:pt>
                <c:pt idx="131">
                  <c:v>1.6531020408163264E-6</c:v>
                </c:pt>
                <c:pt idx="132">
                  <c:v>1.6776455424274972E-6</c:v>
                </c:pt>
                <c:pt idx="133">
                  <c:v>1.6744301075268819E-6</c:v>
                </c:pt>
                <c:pt idx="134">
                  <c:v>1.7312975295381309E-6</c:v>
                </c:pt>
                <c:pt idx="135">
                  <c:v>1.8131237890204521E-6</c:v>
                </c:pt>
                <c:pt idx="136">
                  <c:v>1.8647599569429494E-6</c:v>
                </c:pt>
                <c:pt idx="137">
                  <c:v>1.9931127819548875E-6</c:v>
                </c:pt>
                <c:pt idx="138">
                  <c:v>2.1857211394302849E-6</c:v>
                </c:pt>
                <c:pt idx="139">
                  <c:v>2.213847880299252E-6</c:v>
                </c:pt>
                <c:pt idx="140">
                  <c:v>2.2922696629213486E-6</c:v>
                </c:pt>
                <c:pt idx="141">
                  <c:v>2.3470773067331671E-6</c:v>
                </c:pt>
                <c:pt idx="142">
                  <c:v>2.4007874999999999E-6</c:v>
                </c:pt>
                <c:pt idx="143">
                  <c:v>2.3964780278670952E-6</c:v>
                </c:pt>
                <c:pt idx="144">
                  <c:v>2.4198669527896997E-6</c:v>
                </c:pt>
                <c:pt idx="145">
                  <c:v>2.5280000000000002E-6</c:v>
                </c:pt>
                <c:pt idx="146">
                  <c:v>2.5922088266953717E-6</c:v>
                </c:pt>
                <c:pt idx="147">
                  <c:v>2.6022518837459634E-6</c:v>
                </c:pt>
                <c:pt idx="148">
                  <c:v>2.6520557939914165E-6</c:v>
                </c:pt>
                <c:pt idx="149">
                  <c:v>2.7163995703544577E-6</c:v>
                </c:pt>
                <c:pt idx="150">
                  <c:v>2.8172680301399357E-6</c:v>
                </c:pt>
                <c:pt idx="151">
                  <c:v>2.8748783638320779E-6</c:v>
                </c:pt>
                <c:pt idx="152">
                  <c:v>2.9955780409041981E-6</c:v>
                </c:pt>
                <c:pt idx="153">
                  <c:v>3.0451844660194177E-6</c:v>
                </c:pt>
                <c:pt idx="154">
                  <c:v>3.1498230852211435E-6</c:v>
                </c:pt>
                <c:pt idx="155">
                  <c:v>3.1998526543878658E-6</c:v>
                </c:pt>
                <c:pt idx="156">
                  <c:v>3.3191700975081259E-6</c:v>
                </c:pt>
                <c:pt idx="157">
                  <c:v>3.4067107258938245E-6</c:v>
                </c:pt>
                <c:pt idx="158">
                  <c:v>3.5111527627302274E-6</c:v>
                </c:pt>
                <c:pt idx="159">
                  <c:v>3.5282807775377975E-6</c:v>
                </c:pt>
                <c:pt idx="160">
                  <c:v>3.6364341252699787E-6</c:v>
                </c:pt>
                <c:pt idx="161">
                  <c:v>3.7197405405405411E-6</c:v>
                </c:pt>
                <c:pt idx="162">
                  <c:v>3.8277950377562028E-6</c:v>
                </c:pt>
                <c:pt idx="163">
                  <c:v>3.8516881720430104E-6</c:v>
                </c:pt>
                <c:pt idx="164">
                  <c:v>3.9393874999999999E-6</c:v>
                </c:pt>
                <c:pt idx="165">
                  <c:v>3.961475E-6</c:v>
                </c:pt>
                <c:pt idx="166">
                  <c:v>3.9300749999999998E-6</c:v>
                </c:pt>
                <c:pt idx="167">
                  <c:v>3.9448635875402794E-6</c:v>
                </c:pt>
                <c:pt idx="168">
                  <c:v>3.9745306122448979E-6</c:v>
                </c:pt>
                <c:pt idx="169">
                  <c:v>3.9872357373519914E-6</c:v>
                </c:pt>
                <c:pt idx="170">
                  <c:v>4.0029514563106795E-6</c:v>
                </c:pt>
                <c:pt idx="171">
                  <c:v>3.991239740820734E-6</c:v>
                </c:pt>
                <c:pt idx="172">
                  <c:v>3.9573405405405403E-6</c:v>
                </c:pt>
                <c:pt idx="173">
                  <c:v>4.0482270270270266E-6</c:v>
                </c:pt>
                <c:pt idx="174">
                  <c:v>4.0895715823466095E-6</c:v>
                </c:pt>
                <c:pt idx="175">
                  <c:v>4.0695268817204305E-6</c:v>
                </c:pt>
                <c:pt idx="176">
                  <c:v>4.0905134264232008E-6</c:v>
                </c:pt>
                <c:pt idx="177">
                  <c:v>4.107752953813104E-6</c:v>
                </c:pt>
                <c:pt idx="178">
                  <c:v>4.1171280947255112E-6</c:v>
                </c:pt>
                <c:pt idx="179">
                  <c:v>4.2178709677419358E-6</c:v>
                </c:pt>
                <c:pt idx="180">
                  <c:v>4.2194208826695371E-6</c:v>
                </c:pt>
                <c:pt idx="181">
                  <c:v>4.2070830636461709E-6</c:v>
                </c:pt>
                <c:pt idx="182">
                  <c:v>4.2533829557713056E-6</c:v>
                </c:pt>
                <c:pt idx="183">
                  <c:v>4.1987443365695797E-6</c:v>
                </c:pt>
                <c:pt idx="184">
                  <c:v>4.1908694714131614E-6</c:v>
                </c:pt>
                <c:pt idx="185">
                  <c:v>4.1708034371643392E-6</c:v>
                </c:pt>
                <c:pt idx="186">
                  <c:v>4.0452908863920096E-6</c:v>
                </c:pt>
                <c:pt idx="187">
                  <c:v>4.1711421446384047E-6</c:v>
                </c:pt>
                <c:pt idx="188">
                  <c:v>4.0700199501246881E-6</c:v>
                </c:pt>
                <c:pt idx="189">
                  <c:v>4.0981743462017437E-6</c:v>
                </c:pt>
                <c:pt idx="190">
                  <c:v>4.1096624999999997E-6</c:v>
                </c:pt>
                <c:pt idx="191">
                  <c:v>4.124430868167203E-6</c:v>
                </c:pt>
                <c:pt idx="192">
                  <c:v>4.1606745435016116E-6</c:v>
                </c:pt>
                <c:pt idx="193">
                  <c:v>4.1459547900968789E-6</c:v>
                </c:pt>
                <c:pt idx="194">
                  <c:v>4.0192729234088458E-6</c:v>
                </c:pt>
                <c:pt idx="195">
                  <c:v>4.1189169363538295E-6</c:v>
                </c:pt>
                <c:pt idx="196">
                  <c:v>4.1152276159654802E-6</c:v>
                </c:pt>
                <c:pt idx="197">
                  <c:v>4.0656021505376347E-6</c:v>
                </c:pt>
                <c:pt idx="198">
                  <c:v>4.0381506996770721E-6</c:v>
                </c:pt>
                <c:pt idx="199">
                  <c:v>4.0347529665587916E-6</c:v>
                </c:pt>
                <c:pt idx="200">
                  <c:v>4.1222734122712598E-6</c:v>
                </c:pt>
                <c:pt idx="201">
                  <c:v>4.1259849137931038E-6</c:v>
                </c:pt>
                <c:pt idx="202">
                  <c:v>4.1035447680690403E-6</c:v>
                </c:pt>
                <c:pt idx="203">
                  <c:v>4.0885501618122979E-6</c:v>
                </c:pt>
                <c:pt idx="204">
                  <c:v>4.030545846817692E-6</c:v>
                </c:pt>
                <c:pt idx="205">
                  <c:v>4.0255538793103445E-6</c:v>
                </c:pt>
                <c:pt idx="206">
                  <c:v>4.0218643702906353E-6</c:v>
                </c:pt>
                <c:pt idx="207">
                  <c:v>4.1317540453074434E-6</c:v>
                </c:pt>
                <c:pt idx="208">
                  <c:v>4.0960474649406687E-6</c:v>
                </c:pt>
                <c:pt idx="209">
                  <c:v>4.0435280172413796E-6</c:v>
                </c:pt>
                <c:pt idx="210">
                  <c:v>4.1501790722761598E-6</c:v>
                </c:pt>
                <c:pt idx="211">
                  <c:v>4.2365544768069046E-6</c:v>
                </c:pt>
                <c:pt idx="212">
                  <c:v>4.1688629989212515E-6</c:v>
                </c:pt>
                <c:pt idx="213">
                  <c:v>4.1107370689655173E-6</c:v>
                </c:pt>
                <c:pt idx="214">
                  <c:v>4.0334045307443365E-6</c:v>
                </c:pt>
                <c:pt idx="215">
                  <c:v>4.101950484391819E-6</c:v>
                </c:pt>
                <c:pt idx="216">
                  <c:v>4.1138252427184468E-6</c:v>
                </c:pt>
                <c:pt idx="217">
                  <c:v>3.9949114470842334E-6</c:v>
                </c:pt>
                <c:pt idx="218">
                  <c:v>3.9368324324324324E-6</c:v>
                </c:pt>
                <c:pt idx="219">
                  <c:v>4.0603351351351356E-6</c:v>
                </c:pt>
                <c:pt idx="220">
                  <c:v>4.1625287107258942E-6</c:v>
                </c:pt>
                <c:pt idx="221">
                  <c:v>4.0879349945828823E-6</c:v>
                </c:pt>
                <c:pt idx="222">
                  <c:v>4.0607952329360779E-6</c:v>
                </c:pt>
                <c:pt idx="223">
                  <c:v>4.0635362946912245E-6</c:v>
                </c:pt>
                <c:pt idx="224">
                  <c:v>4.0539351351351351E-6</c:v>
                </c:pt>
                <c:pt idx="225">
                  <c:v>4.0770928725701945E-6</c:v>
                </c:pt>
                <c:pt idx="226">
                  <c:v>3.9700819848975188E-6</c:v>
                </c:pt>
                <c:pt idx="227">
                  <c:v>3.9019050701186624E-6</c:v>
                </c:pt>
                <c:pt idx="228">
                  <c:v>3.8676021505376343E-6</c:v>
                </c:pt>
                <c:pt idx="229">
                  <c:v>3.8466731391585756E-6</c:v>
                </c:pt>
                <c:pt idx="230">
                  <c:v>3.9059117330462864E-6</c:v>
                </c:pt>
                <c:pt idx="231">
                  <c:v>3.9672895586652314E-6</c:v>
                </c:pt>
                <c:pt idx="232">
                  <c:v>3.9786040992448756E-6</c:v>
                </c:pt>
                <c:pt idx="233">
                  <c:v>4.1043675675675678E-6</c:v>
                </c:pt>
                <c:pt idx="234">
                  <c:v>4.0433505933117589E-6</c:v>
                </c:pt>
                <c:pt idx="235">
                  <c:v>4.0515319609967502E-6</c:v>
                </c:pt>
                <c:pt idx="236">
                  <c:v>4.084752966558792E-6</c:v>
                </c:pt>
                <c:pt idx="237">
                  <c:v>4.0539007551240562E-6</c:v>
                </c:pt>
                <c:pt idx="238">
                  <c:v>3.9869104638619207E-6</c:v>
                </c:pt>
                <c:pt idx="239">
                  <c:v>4.0743401506996774E-6</c:v>
                </c:pt>
                <c:pt idx="240">
                  <c:v>4.0166680988184745E-6</c:v>
                </c:pt>
                <c:pt idx="241">
                  <c:v>4.1223250000000004E-6</c:v>
                </c:pt>
                <c:pt idx="242">
                  <c:v>4.2208081457663451E-6</c:v>
                </c:pt>
                <c:pt idx="243">
                  <c:v>4.1977526881720427E-6</c:v>
                </c:pt>
                <c:pt idx="244">
                  <c:v>4.1406860841423955E-6</c:v>
                </c:pt>
                <c:pt idx="245">
                  <c:v>4.2157729729729733E-6</c:v>
                </c:pt>
                <c:pt idx="246">
                  <c:v>4.1345297297297305E-6</c:v>
                </c:pt>
                <c:pt idx="247">
                  <c:v>4.0641388286334057E-6</c:v>
                </c:pt>
                <c:pt idx="248">
                  <c:v>4.0650293797606093E-6</c:v>
                </c:pt>
                <c:pt idx="249">
                  <c:v>3.9542568008705114E-6</c:v>
                </c:pt>
                <c:pt idx="250">
                  <c:v>3.8921693811074914E-6</c:v>
                </c:pt>
                <c:pt idx="251">
                  <c:v>3.9794470842332615E-6</c:v>
                </c:pt>
                <c:pt idx="252">
                  <c:v>3.9416569579288025E-6</c:v>
                </c:pt>
                <c:pt idx="253">
                  <c:v>3.9679354144241116E-6</c:v>
                </c:pt>
                <c:pt idx="254">
                  <c:v>3.9881506996770717E-6</c:v>
                </c:pt>
                <c:pt idx="255">
                  <c:v>3.9585375000000004E-6</c:v>
                </c:pt>
                <c:pt idx="256">
                  <c:v>4.0403250000000001E-6</c:v>
                </c:pt>
                <c:pt idx="257">
                  <c:v>4.1560021482277124E-6</c:v>
                </c:pt>
                <c:pt idx="258">
                  <c:v>4.1534359526372448E-6</c:v>
                </c:pt>
                <c:pt idx="259">
                  <c:v>4.1715483870967744E-6</c:v>
                </c:pt>
                <c:pt idx="260">
                  <c:v>4.1133945945945951E-6</c:v>
                </c:pt>
                <c:pt idx="261">
                  <c:v>4.1760972972972971E-6</c:v>
                </c:pt>
                <c:pt idx="262">
                  <c:v>4.1579134199134201E-6</c:v>
                </c:pt>
                <c:pt idx="263">
                  <c:v>4.1060129589632831E-6</c:v>
                </c:pt>
                <c:pt idx="264">
                  <c:v>4.0526501614639396E-6</c:v>
                </c:pt>
                <c:pt idx="265">
                  <c:v>4.089011840688913E-6</c:v>
                </c:pt>
                <c:pt idx="266">
                  <c:v>4.0993700107874869E-6</c:v>
                </c:pt>
                <c:pt idx="267">
                  <c:v>4.1816383207750275E-6</c:v>
                </c:pt>
                <c:pt idx="268">
                  <c:v>4.1501205597416578E-6</c:v>
                </c:pt>
                <c:pt idx="269">
                  <c:v>4.2240409924487599E-6</c:v>
                </c:pt>
                <c:pt idx="270">
                  <c:v>4.2406918918918921E-6</c:v>
                </c:pt>
                <c:pt idx="271">
                  <c:v>4.1854162162162163E-6</c:v>
                </c:pt>
                <c:pt idx="272">
                  <c:v>4.1889297297297303E-6</c:v>
                </c:pt>
                <c:pt idx="273">
                  <c:v>4.1869644012944988E-6</c:v>
                </c:pt>
                <c:pt idx="274">
                  <c:v>4.1044116379310347E-6</c:v>
                </c:pt>
                <c:pt idx="275">
                  <c:v>4.2355888051668465E-6</c:v>
                </c:pt>
                <c:pt idx="276">
                  <c:v>4.2596004296455429E-6</c:v>
                </c:pt>
                <c:pt idx="277">
                  <c:v>4.2226509129967774E-6</c:v>
                </c:pt>
                <c:pt idx="278">
                  <c:v>4.2590129310344825E-6</c:v>
                </c:pt>
                <c:pt idx="279">
                  <c:v>4.0685177993527511E-6</c:v>
                </c:pt>
                <c:pt idx="280">
                  <c:v>4.0996936353829561E-6</c:v>
                </c:pt>
                <c:pt idx="281">
                  <c:v>4.1395749730312842E-6</c:v>
                </c:pt>
                <c:pt idx="282">
                  <c:v>4.0406321467098164E-6</c:v>
                </c:pt>
                <c:pt idx="283">
                  <c:v>3.9514951456310682E-6</c:v>
                </c:pt>
                <c:pt idx="284">
                  <c:v>4.1251521035598713E-6</c:v>
                </c:pt>
                <c:pt idx="285">
                  <c:v>4.0879568500539378E-6</c:v>
                </c:pt>
                <c:pt idx="286">
                  <c:v>4.2127141316073354E-6</c:v>
                </c:pt>
                <c:pt idx="287">
                  <c:v>4.1983667745415322E-6</c:v>
                </c:pt>
                <c:pt idx="288">
                  <c:v>4.1748000000000002E-6</c:v>
                </c:pt>
                <c:pt idx="289">
                  <c:v>4.1243095238095242E-6</c:v>
                </c:pt>
                <c:pt idx="290">
                  <c:v>4.1346054054054054E-6</c:v>
                </c:pt>
                <c:pt idx="291">
                  <c:v>3.9876648648648651E-6</c:v>
                </c:pt>
                <c:pt idx="292">
                  <c:v>4.0079351351351351E-6</c:v>
                </c:pt>
                <c:pt idx="293">
                  <c:v>4.00214686825054E-6</c:v>
                </c:pt>
                <c:pt idx="294">
                  <c:v>3.9497729729729728E-6</c:v>
                </c:pt>
                <c:pt idx="295">
                  <c:v>4.0307076591154262E-6</c:v>
                </c:pt>
                <c:pt idx="296">
                  <c:v>4.0196899892357376E-6</c:v>
                </c:pt>
                <c:pt idx="297">
                  <c:v>4.0210744336569573E-6</c:v>
                </c:pt>
                <c:pt idx="298">
                  <c:v>4.0695641855447684E-6</c:v>
                </c:pt>
                <c:pt idx="299">
                  <c:v>4.132015069967708E-6</c:v>
                </c:pt>
                <c:pt idx="300">
                  <c:v>4.1001743810548982E-6</c:v>
                </c:pt>
                <c:pt idx="301">
                  <c:v>4.2004946236559139E-6</c:v>
                </c:pt>
                <c:pt idx="302">
                  <c:v>4.1163745963401513E-6</c:v>
                </c:pt>
                <c:pt idx="303">
                  <c:v>4.0898904403866812E-6</c:v>
                </c:pt>
                <c:pt idx="304">
                  <c:v>4.0916881720430115E-6</c:v>
                </c:pt>
                <c:pt idx="305">
                  <c:v>4.0381609442060081E-6</c:v>
                </c:pt>
                <c:pt idx="306">
                  <c:v>4.0057624999999997E-6</c:v>
                </c:pt>
                <c:pt idx="307">
                  <c:v>4.1052502685284638E-6</c:v>
                </c:pt>
                <c:pt idx="308">
                  <c:v>3.9540150375939852E-6</c:v>
                </c:pt>
                <c:pt idx="309">
                  <c:v>3.9447384284176531E-6</c:v>
                </c:pt>
                <c:pt idx="310">
                  <c:v>3.9639007551240562E-6</c:v>
                </c:pt>
                <c:pt idx="311">
                  <c:v>4.0098406889128096E-6</c:v>
                </c:pt>
                <c:pt idx="312">
                  <c:v>4.0723952483801296E-6</c:v>
                </c:pt>
                <c:pt idx="313">
                  <c:v>3.9665698808234019E-6</c:v>
                </c:pt>
                <c:pt idx="314">
                  <c:v>3.8348069039913702E-6</c:v>
                </c:pt>
                <c:pt idx="315">
                  <c:v>4.0030807319698599E-6</c:v>
                </c:pt>
                <c:pt idx="316">
                  <c:v>4.0974629430719657E-6</c:v>
                </c:pt>
                <c:pt idx="317">
                  <c:v>4.1077744360902258E-6</c:v>
                </c:pt>
                <c:pt idx="318">
                  <c:v>4.0824133476856837E-6</c:v>
                </c:pt>
                <c:pt idx="319">
                  <c:v>4.0756021505376346E-6</c:v>
                </c:pt>
                <c:pt idx="320">
                  <c:v>4.1667432867883996E-6</c:v>
                </c:pt>
                <c:pt idx="321">
                  <c:v>4.1408478964401297E-6</c:v>
                </c:pt>
                <c:pt idx="322">
                  <c:v>4.0988216216216214E-6</c:v>
                </c:pt>
                <c:pt idx="323">
                  <c:v>4.0992337662337662E-6</c:v>
                </c:pt>
                <c:pt idx="324">
                  <c:v>4.1478483206933916E-6</c:v>
                </c:pt>
                <c:pt idx="325">
                  <c:v>4.1174390507011872E-6</c:v>
                </c:pt>
                <c:pt idx="326">
                  <c:v>4.0501528525296017E-6</c:v>
                </c:pt>
                <c:pt idx="327">
                  <c:v>4.0750215053763439E-6</c:v>
                </c:pt>
                <c:pt idx="328">
                  <c:v>4.1444499999999998E-6</c:v>
                </c:pt>
                <c:pt idx="329">
                  <c:v>4.0945461346633422E-6</c:v>
                </c:pt>
                <c:pt idx="330">
                  <c:v>4.1237639751552794E-6</c:v>
                </c:pt>
                <c:pt idx="331">
                  <c:v>4.1071770573566088E-6</c:v>
                </c:pt>
                <c:pt idx="332">
                  <c:v>4.0824125000000001E-6</c:v>
                </c:pt>
                <c:pt idx="333">
                  <c:v>4.0292250000000004E-6</c:v>
                </c:pt>
                <c:pt idx="334">
                  <c:v>4.0302936763129691E-6</c:v>
                </c:pt>
                <c:pt idx="335">
                  <c:v>3.9942325080731968E-6</c:v>
                </c:pt>
                <c:pt idx="336">
                  <c:v>4.0133067814854677E-6</c:v>
                </c:pt>
                <c:pt idx="337">
                  <c:v>4.0055404530744331E-6</c:v>
                </c:pt>
                <c:pt idx="338">
                  <c:v>4.1221855447680693E-6</c:v>
                </c:pt>
                <c:pt idx="339">
                  <c:v>4.1622071197411003E-6</c:v>
                </c:pt>
                <c:pt idx="340">
                  <c:v>4.1327362755651241E-6</c:v>
                </c:pt>
                <c:pt idx="341">
                  <c:v>4.2027900968783642E-6</c:v>
                </c:pt>
                <c:pt idx="342">
                  <c:v>4.1919247311827961E-6</c:v>
                </c:pt>
                <c:pt idx="343">
                  <c:v>4.227924650161464E-6</c:v>
                </c:pt>
                <c:pt idx="344">
                  <c:v>4.2035231930960089E-6</c:v>
                </c:pt>
                <c:pt idx="345">
                  <c:v>4.0933995680345579E-6</c:v>
                </c:pt>
                <c:pt idx="346">
                  <c:v>4.1577729729729732E-6</c:v>
                </c:pt>
                <c:pt idx="347">
                  <c:v>4.221553629469123E-6</c:v>
                </c:pt>
                <c:pt idx="348">
                  <c:v>4.2440563380281693E-6</c:v>
                </c:pt>
                <c:pt idx="349">
                  <c:v>4.1860648648648647E-6</c:v>
                </c:pt>
                <c:pt idx="350">
                  <c:v>4.1795783783783788E-6</c:v>
                </c:pt>
                <c:pt idx="351">
                  <c:v>4.2305997842502701E-6</c:v>
                </c:pt>
                <c:pt idx="352">
                  <c:v>4.2264640171858224E-6</c:v>
                </c:pt>
                <c:pt idx="353">
                  <c:v>4.1321573033707868E-6</c:v>
                </c:pt>
                <c:pt idx="354">
                  <c:v>4.0177874999999999E-6</c:v>
                </c:pt>
                <c:pt idx="355">
                  <c:v>4.112475E-6</c:v>
                </c:pt>
                <c:pt idx="356">
                  <c:v>4.0954543501611173E-6</c:v>
                </c:pt>
                <c:pt idx="357">
                  <c:v>4.0273010752688171E-6</c:v>
                </c:pt>
                <c:pt idx="358">
                  <c:v>4.0061417830290008E-6</c:v>
                </c:pt>
                <c:pt idx="359">
                  <c:v>4.0483444564047362E-6</c:v>
                </c:pt>
                <c:pt idx="360">
                  <c:v>3.9919567567567565E-6</c:v>
                </c:pt>
                <c:pt idx="361">
                  <c:v>4.0020108108108104E-6</c:v>
                </c:pt>
                <c:pt idx="362">
                  <c:v>3.936743228602384E-6</c:v>
                </c:pt>
                <c:pt idx="363">
                  <c:v>3.9055027027027027E-6</c:v>
                </c:pt>
                <c:pt idx="364">
                  <c:v>3.8911715210355987E-6</c:v>
                </c:pt>
                <c:pt idx="365">
                  <c:v>3.898614886731392E-6</c:v>
                </c:pt>
                <c:pt idx="366">
                  <c:v>3.93865945945946E-6</c:v>
                </c:pt>
                <c:pt idx="367">
                  <c:v>4.0746882416396981E-6</c:v>
                </c:pt>
                <c:pt idx="368">
                  <c:v>4.0641075268817208E-6</c:v>
                </c:pt>
                <c:pt idx="369">
                  <c:v>4.110728249194415E-6</c:v>
                </c:pt>
                <c:pt idx="370">
                  <c:v>4.086915145005371E-6</c:v>
                </c:pt>
                <c:pt idx="371">
                  <c:v>4.127601722282024E-6</c:v>
                </c:pt>
                <c:pt idx="372">
                  <c:v>4.1118146551724141E-6</c:v>
                </c:pt>
                <c:pt idx="373">
                  <c:v>4.083974165769645E-6</c:v>
                </c:pt>
                <c:pt idx="374">
                  <c:v>4.0358040904198062E-6</c:v>
                </c:pt>
                <c:pt idx="375">
                  <c:v>4.194084142394822E-6</c:v>
                </c:pt>
                <c:pt idx="376">
                  <c:v>4.2237713052858682E-6</c:v>
                </c:pt>
                <c:pt idx="377">
                  <c:v>4.230675296655879E-6</c:v>
                </c:pt>
                <c:pt idx="378">
                  <c:v>4.3197583603020497E-6</c:v>
                </c:pt>
                <c:pt idx="379">
                  <c:v>4.3288396124865451E-6</c:v>
                </c:pt>
                <c:pt idx="380">
                  <c:v>4.3051952535059331E-6</c:v>
                </c:pt>
                <c:pt idx="381">
                  <c:v>4.3596936353829561E-6</c:v>
                </c:pt>
                <c:pt idx="382">
                  <c:v>4.2249579288025892E-6</c:v>
                </c:pt>
                <c:pt idx="383">
                  <c:v>4.2026328293736506E-6</c:v>
                </c:pt>
                <c:pt idx="384">
                  <c:v>4.3164756756756757E-6</c:v>
                </c:pt>
                <c:pt idx="385">
                  <c:v>4.1280647249190941E-6</c:v>
                </c:pt>
                <c:pt idx="386">
                  <c:v>4.0814669555796317E-6</c:v>
                </c:pt>
                <c:pt idx="387">
                  <c:v>4.0946414686825051E-6</c:v>
                </c:pt>
                <c:pt idx="388">
                  <c:v>3.9787999999999999E-6</c:v>
                </c:pt>
                <c:pt idx="389">
                  <c:v>3.951171521035599E-6</c:v>
                </c:pt>
                <c:pt idx="390">
                  <c:v>3.9315982814178301E-6</c:v>
                </c:pt>
                <c:pt idx="391">
                  <c:v>3.8019742212674546E-6</c:v>
                </c:pt>
                <c:pt idx="392">
                  <c:v>3.7032244389027435E-6</c:v>
                </c:pt>
                <c:pt idx="393">
                  <c:v>3.5855187032418952E-6</c:v>
                </c:pt>
                <c:pt idx="394">
                  <c:v>3.5411460674157303E-6</c:v>
                </c:pt>
                <c:pt idx="395">
                  <c:v>3.4735639097744362E-6</c:v>
                </c:pt>
                <c:pt idx="396">
                  <c:v>3.3021657696447798E-6</c:v>
                </c:pt>
                <c:pt idx="397">
                  <c:v>3.2016864864864867E-6</c:v>
                </c:pt>
                <c:pt idx="398">
                  <c:v>3.1135783783783784E-6</c:v>
                </c:pt>
                <c:pt idx="399">
                  <c:v>3.0366348862405205E-6</c:v>
                </c:pt>
                <c:pt idx="400">
                  <c:v>2.9323011917659808E-6</c:v>
                </c:pt>
                <c:pt idx="401">
                  <c:v>2.8575783783783786E-6</c:v>
                </c:pt>
                <c:pt idx="402">
                  <c:v>2.7787849462365591E-6</c:v>
                </c:pt>
                <c:pt idx="403">
                  <c:v>2.6690375000000003E-6</c:v>
                </c:pt>
                <c:pt idx="404">
                  <c:v>2.6252287862513425E-6</c:v>
                </c:pt>
                <c:pt idx="405">
                  <c:v>2.5361935483870973E-6</c:v>
                </c:pt>
                <c:pt idx="406">
                  <c:v>2.5110785791173309E-6</c:v>
                </c:pt>
                <c:pt idx="407">
                  <c:v>2.4795069967707213E-6</c:v>
                </c:pt>
                <c:pt idx="408">
                  <c:v>2.3873635382955775E-6</c:v>
                </c:pt>
                <c:pt idx="409">
                  <c:v>2.3310528586839269E-6</c:v>
                </c:pt>
                <c:pt idx="410">
                  <c:v>2.2430702702702705E-6</c:v>
                </c:pt>
                <c:pt idx="411">
                  <c:v>2.2188090614886732E-6</c:v>
                </c:pt>
                <c:pt idx="412">
                  <c:v>2.1452012917115178E-6</c:v>
                </c:pt>
                <c:pt idx="413">
                  <c:v>2.0713836206896551E-6</c:v>
                </c:pt>
                <c:pt idx="414">
                  <c:v>2.0084854368932039E-6</c:v>
                </c:pt>
                <c:pt idx="415">
                  <c:v>1.9508786251342641E-6</c:v>
                </c:pt>
                <c:pt idx="416">
                  <c:v>1.874047261009667E-6</c:v>
                </c:pt>
                <c:pt idx="417">
                  <c:v>1.8259828326180257E-6</c:v>
                </c:pt>
                <c:pt idx="418">
                  <c:v>1.7537874999999998E-6</c:v>
                </c:pt>
                <c:pt idx="419">
                  <c:v>1.6990723192019949E-6</c:v>
                </c:pt>
                <c:pt idx="420">
                  <c:v>1.6118528678304239E-6</c:v>
                </c:pt>
                <c:pt idx="421">
                  <c:v>1.5455999999999999E-6</c:v>
                </c:pt>
                <c:pt idx="422">
                  <c:v>1.5258992497320472E-6</c:v>
                </c:pt>
                <c:pt idx="423">
                  <c:v>1.4821E-6</c:v>
                </c:pt>
                <c:pt idx="424">
                  <c:v>1.4751781115879829E-6</c:v>
                </c:pt>
                <c:pt idx="425">
                  <c:v>1.4319419978517723E-6</c:v>
                </c:pt>
                <c:pt idx="426">
                  <c:v>1.4038539205155747E-6</c:v>
                </c:pt>
                <c:pt idx="427">
                  <c:v>1.3529101123595505E-6</c:v>
                </c:pt>
                <c:pt idx="428">
                  <c:v>1.3169962593516209E-6</c:v>
                </c:pt>
                <c:pt idx="429">
                  <c:v>1.2566159600997505E-6</c:v>
                </c:pt>
                <c:pt idx="430">
                  <c:v>1.2125850931677018E-6</c:v>
                </c:pt>
                <c:pt idx="431">
                  <c:v>1.1715785536159602E-6</c:v>
                </c:pt>
                <c:pt idx="432">
                  <c:v>1.1343902743142145E-6</c:v>
                </c:pt>
                <c:pt idx="433">
                  <c:v>1.1159137500000001E-6</c:v>
                </c:pt>
                <c:pt idx="434">
                  <c:v>1.0970085929108487E-6</c:v>
                </c:pt>
                <c:pt idx="435">
                  <c:v>1.0716021505376345E-6</c:v>
                </c:pt>
                <c:pt idx="436">
                  <c:v>1.0536299892125134E-6</c:v>
                </c:pt>
                <c:pt idx="437">
                  <c:v>1.0129902491874323E-6</c:v>
                </c:pt>
                <c:pt idx="438">
                  <c:v>9.7498920086393102E-7</c:v>
                </c:pt>
                <c:pt idx="439">
                  <c:v>9.4637149028077753E-7</c:v>
                </c:pt>
                <c:pt idx="440">
                  <c:v>9.1185405405405403E-7</c:v>
                </c:pt>
                <c:pt idx="441">
                  <c:v>8.8370828848223894E-7</c:v>
                </c:pt>
                <c:pt idx="442">
                  <c:v>8.5652852529601716E-7</c:v>
                </c:pt>
                <c:pt idx="443">
                  <c:v>8.3513455328310005E-7</c:v>
                </c:pt>
                <c:pt idx="444">
                  <c:v>8.1761571582346611E-7</c:v>
                </c:pt>
                <c:pt idx="445">
                  <c:v>7.9853606027987081E-7</c:v>
                </c:pt>
                <c:pt idx="446">
                  <c:v>7.7890977443609021E-7</c:v>
                </c:pt>
                <c:pt idx="447">
                  <c:v>7.6297210300429177E-7</c:v>
                </c:pt>
                <c:pt idx="448">
                  <c:v>7.5136167922497304E-7</c:v>
                </c:pt>
                <c:pt idx="449">
                  <c:v>7.3656081808396122E-7</c:v>
                </c:pt>
                <c:pt idx="450">
                  <c:v>7.2987640449438206E-7</c:v>
                </c:pt>
                <c:pt idx="451">
                  <c:v>7.3253874999999993E-7</c:v>
                </c:pt>
                <c:pt idx="452">
                  <c:v>7.3436090225563905E-7</c:v>
                </c:pt>
                <c:pt idx="453">
                  <c:v>7.3583423035522061E-7</c:v>
                </c:pt>
                <c:pt idx="454">
                  <c:v>7.3951664876476901E-7</c:v>
                </c:pt>
                <c:pt idx="455">
                  <c:v>7.4419499999999997E-7</c:v>
                </c:pt>
                <c:pt idx="456">
                  <c:v>7.4047695605573423E-7</c:v>
                </c:pt>
                <c:pt idx="457">
                  <c:v>7.3470998925886137E-7</c:v>
                </c:pt>
                <c:pt idx="458">
                  <c:v>7.2837827715355803E-7</c:v>
                </c:pt>
                <c:pt idx="459">
                  <c:v>7.3049376558603486E-7</c:v>
                </c:pt>
                <c:pt idx="460">
                  <c:v>7.2085125000000003E-7</c:v>
                </c:pt>
                <c:pt idx="461">
                  <c:v>7.2249194414607948E-7</c:v>
                </c:pt>
                <c:pt idx="462">
                  <c:v>7.2198497854077248E-7</c:v>
                </c:pt>
                <c:pt idx="463">
                  <c:v>7.2214285714285716E-7</c:v>
                </c:pt>
                <c:pt idx="464">
                  <c:v>7.237271750805585E-7</c:v>
                </c:pt>
                <c:pt idx="465">
                  <c:v>7.2539205155746503E-7</c:v>
                </c:pt>
                <c:pt idx="466">
                  <c:v>7.2208288482238958E-7</c:v>
                </c:pt>
                <c:pt idx="467">
                  <c:v>7.2644500000000002E-7</c:v>
                </c:pt>
                <c:pt idx="468">
                  <c:v>7.3569499999999997E-7</c:v>
                </c:pt>
                <c:pt idx="469">
                  <c:v>7.3638709677419356E-7</c:v>
                </c:pt>
                <c:pt idx="470">
                  <c:v>7.3927497314715357E-7</c:v>
                </c:pt>
                <c:pt idx="471">
                  <c:v>7.4397624999999992E-7</c:v>
                </c:pt>
                <c:pt idx="472">
                  <c:v>7.415493133583021E-7</c:v>
                </c:pt>
                <c:pt idx="473">
                  <c:v>7.373019271948608E-7</c:v>
                </c:pt>
                <c:pt idx="474">
                  <c:v>7.3997314715359832E-7</c:v>
                </c:pt>
                <c:pt idx="475">
                  <c:v>7.3268568353067815E-7</c:v>
                </c:pt>
                <c:pt idx="476">
                  <c:v>7.3284871244635194E-7</c:v>
                </c:pt>
                <c:pt idx="477">
                  <c:v>7.2834227467811151E-7</c:v>
                </c:pt>
                <c:pt idx="478">
                  <c:v>7.2461248654467172E-7</c:v>
                </c:pt>
                <c:pt idx="479">
                  <c:v>7.2770139634801282E-7</c:v>
                </c:pt>
                <c:pt idx="480">
                  <c:v>7.305209452201933E-7</c:v>
                </c:pt>
                <c:pt idx="481">
                  <c:v>7.2828875000000004E-7</c:v>
                </c:pt>
                <c:pt idx="482">
                  <c:v>7.2544499999999994E-7</c:v>
                </c:pt>
                <c:pt idx="483">
                  <c:v>7.2847625000000002E-7</c:v>
                </c:pt>
                <c:pt idx="484">
                  <c:v>7.300199252801992E-7</c:v>
                </c:pt>
                <c:pt idx="485">
                  <c:v>7.3069667738478024E-7</c:v>
                </c:pt>
                <c:pt idx="486">
                  <c:v>7.2579484425349085E-7</c:v>
                </c:pt>
                <c:pt idx="487">
                  <c:v>7.2319011815252412E-7</c:v>
                </c:pt>
                <c:pt idx="488">
                  <c:v>7.2130645161290328E-7</c:v>
                </c:pt>
                <c:pt idx="489">
                  <c:v>7.1997303128371082E-7</c:v>
                </c:pt>
                <c:pt idx="490">
                  <c:v>7.176267529665588E-7</c:v>
                </c:pt>
                <c:pt idx="491">
                  <c:v>7.1239459459459461E-7</c:v>
                </c:pt>
                <c:pt idx="492">
                  <c:v>7.1294623655913978E-7</c:v>
                </c:pt>
                <c:pt idx="493">
                  <c:v>7.2020945220193338E-7</c:v>
                </c:pt>
                <c:pt idx="494">
                  <c:v>7.2292158968850698E-7</c:v>
                </c:pt>
                <c:pt idx="495">
                  <c:v>7.2871232876712327E-7</c:v>
                </c:pt>
                <c:pt idx="496">
                  <c:v>7.3596254681647941E-7</c:v>
                </c:pt>
                <c:pt idx="497">
                  <c:v>7.4184039900249371E-7</c:v>
                </c:pt>
                <c:pt idx="498">
                  <c:v>7.3838249999999993E-7</c:v>
                </c:pt>
                <c:pt idx="499">
                  <c:v>7.3836012861736334E-7</c:v>
                </c:pt>
                <c:pt idx="500">
                  <c:v>7.3693877551020409E-7</c:v>
                </c:pt>
                <c:pt idx="501">
                  <c:v>7.3879162191192268E-7</c:v>
                </c:pt>
                <c:pt idx="502">
                  <c:v>7.3769106566200213E-7</c:v>
                </c:pt>
                <c:pt idx="503">
                  <c:v>7.3935952637244346E-7</c:v>
                </c:pt>
                <c:pt idx="504">
                  <c:v>7.4048977395048437E-7</c:v>
                </c:pt>
                <c:pt idx="505">
                  <c:v>7.4596133190118149E-7</c:v>
                </c:pt>
                <c:pt idx="506">
                  <c:v>7.4792158968850696E-7</c:v>
                </c:pt>
                <c:pt idx="507">
                  <c:v>7.5025806451612901E-7</c:v>
                </c:pt>
                <c:pt idx="508">
                  <c:v>7.5303013993541437E-7</c:v>
                </c:pt>
                <c:pt idx="509">
                  <c:v>7.5603875E-7</c:v>
                </c:pt>
                <c:pt idx="510">
                  <c:v>7.5395498392282955E-7</c:v>
                </c:pt>
                <c:pt idx="511">
                  <c:v>7.5344218415417554E-7</c:v>
                </c:pt>
                <c:pt idx="512">
                  <c:v>7.5278195488721809E-7</c:v>
                </c:pt>
                <c:pt idx="513">
                  <c:v>7.5435125000000001E-7</c:v>
                </c:pt>
                <c:pt idx="514">
                  <c:v>7.5525093632958803E-7</c:v>
                </c:pt>
                <c:pt idx="515">
                  <c:v>7.5626609442060088E-7</c:v>
                </c:pt>
                <c:pt idx="516">
                  <c:v>7.5499461786867594E-7</c:v>
                </c:pt>
                <c:pt idx="517">
                  <c:v>7.5791084854994625E-7</c:v>
                </c:pt>
                <c:pt idx="518">
                  <c:v>7.5758861439312572E-7</c:v>
                </c:pt>
                <c:pt idx="519">
                  <c:v>7.5560150375939846E-7</c:v>
                </c:pt>
                <c:pt idx="520">
                  <c:v>7.4556999999999992E-7</c:v>
                </c:pt>
                <c:pt idx="521">
                  <c:v>7.4158084577114419E-7</c:v>
                </c:pt>
                <c:pt idx="522">
                  <c:v>7.4250124069478908E-7</c:v>
                </c:pt>
                <c:pt idx="523">
                  <c:v>7.4369527363184081E-7</c:v>
                </c:pt>
                <c:pt idx="524">
                  <c:v>7.4233915211970069E-7</c:v>
                </c:pt>
                <c:pt idx="525">
                  <c:v>7.4026276463262758E-7</c:v>
                </c:pt>
                <c:pt idx="526">
                  <c:v>7.4511777301927197E-7</c:v>
                </c:pt>
                <c:pt idx="527">
                  <c:v>7.5103651987110626E-7</c:v>
                </c:pt>
                <c:pt idx="528">
                  <c:v>7.5109492988133759E-7</c:v>
                </c:pt>
                <c:pt idx="529">
                  <c:v>7.4636363636363641E-7</c:v>
                </c:pt>
                <c:pt idx="530">
                  <c:v>7.4509199134199128E-7</c:v>
                </c:pt>
                <c:pt idx="531">
                  <c:v>7.4498918918918918E-7</c:v>
                </c:pt>
                <c:pt idx="532">
                  <c:v>7.4607874865156414E-7</c:v>
                </c:pt>
                <c:pt idx="533">
                  <c:v>7.4130528586839269E-7</c:v>
                </c:pt>
                <c:pt idx="534">
                  <c:v>7.4220366379310343E-7</c:v>
                </c:pt>
                <c:pt idx="535">
                  <c:v>7.4675749999999998E-7</c:v>
                </c:pt>
                <c:pt idx="536">
                  <c:v>7.4350749999999995E-7</c:v>
                </c:pt>
                <c:pt idx="537">
                  <c:v>7.4413982521847695E-7</c:v>
                </c:pt>
                <c:pt idx="538">
                  <c:v>7.5022624999999996E-7</c:v>
                </c:pt>
                <c:pt idx="539">
                  <c:v>7.4969576059850371E-7</c:v>
                </c:pt>
                <c:pt idx="540">
                  <c:v>7.4667206982543646E-7</c:v>
                </c:pt>
                <c:pt idx="541">
                  <c:v>7.4860299625468161E-7</c:v>
                </c:pt>
                <c:pt idx="542">
                  <c:v>7.5571197007481295E-7</c:v>
                </c:pt>
                <c:pt idx="543">
                  <c:v>7.5829925187032417E-7</c:v>
                </c:pt>
                <c:pt idx="544">
                  <c:v>7.5553183520599246E-7</c:v>
                </c:pt>
                <c:pt idx="545">
                  <c:v>7.5758047210300424E-7</c:v>
                </c:pt>
                <c:pt idx="546">
                  <c:v>7.608378088077336E-7</c:v>
                </c:pt>
                <c:pt idx="547">
                  <c:v>7.649462943071966E-7</c:v>
                </c:pt>
                <c:pt idx="548">
                  <c:v>7.6597416576964478E-7</c:v>
                </c:pt>
                <c:pt idx="549">
                  <c:v>7.6224676724137931E-7</c:v>
                </c:pt>
                <c:pt idx="550">
                  <c:v>7.6390810810810807E-7</c:v>
                </c:pt>
                <c:pt idx="551">
                  <c:v>7.6390810810810807E-7</c:v>
                </c:pt>
                <c:pt idx="552">
                  <c:v>7.6482200647249198E-7</c:v>
                </c:pt>
                <c:pt idx="553">
                  <c:v>7.6321659482758624E-7</c:v>
                </c:pt>
                <c:pt idx="554">
                  <c:v>7.5945523193096005E-7</c:v>
                </c:pt>
                <c:pt idx="555">
                  <c:v>7.564208826695371E-7</c:v>
                </c:pt>
                <c:pt idx="556">
                  <c:v>7.5554779806659507E-7</c:v>
                </c:pt>
                <c:pt idx="557">
                  <c:v>7.5825080731969858E-7</c:v>
                </c:pt>
                <c:pt idx="558">
                  <c:v>7.6271797631862214E-7</c:v>
                </c:pt>
                <c:pt idx="559">
                  <c:v>7.6363050483351239E-7</c:v>
                </c:pt>
                <c:pt idx="560">
                  <c:v>7.6379440258342297E-7</c:v>
                </c:pt>
                <c:pt idx="561">
                  <c:v>7.6627018299246492E-7</c:v>
                </c:pt>
                <c:pt idx="562">
                  <c:v>7.6457481162540366E-7</c:v>
                </c:pt>
                <c:pt idx="563">
                  <c:v>7.6325945945945943E-7</c:v>
                </c:pt>
                <c:pt idx="564">
                  <c:v>7.6063038793103445E-7</c:v>
                </c:pt>
                <c:pt idx="565">
                  <c:v>7.561517761033369E-7</c:v>
                </c:pt>
                <c:pt idx="566">
                  <c:v>7.5077130528586839E-7</c:v>
                </c:pt>
                <c:pt idx="567">
                  <c:v>7.5311087190527449E-7</c:v>
                </c:pt>
                <c:pt idx="568">
                  <c:v>7.5052688172043006E-7</c:v>
                </c:pt>
                <c:pt idx="569">
                  <c:v>7.5101184068891281E-7</c:v>
                </c:pt>
                <c:pt idx="570">
                  <c:v>7.5337271750805585E-7</c:v>
                </c:pt>
                <c:pt idx="571">
                  <c:v>7.5006981740064438E-7</c:v>
                </c:pt>
                <c:pt idx="572">
                  <c:v>7.5300646551724139E-7</c:v>
                </c:pt>
                <c:pt idx="573">
                  <c:v>7.5441684665226772E-7</c:v>
                </c:pt>
                <c:pt idx="574">
                  <c:v>7.5112432432432429E-7</c:v>
                </c:pt>
                <c:pt idx="575">
                  <c:v>7.5477297297297294E-7</c:v>
                </c:pt>
                <c:pt idx="576">
                  <c:v>7.6248917748917743E-7</c:v>
                </c:pt>
                <c:pt idx="577">
                  <c:v>7.6076923076923082E-7</c:v>
                </c:pt>
                <c:pt idx="578">
                  <c:v>7.6657328990228012E-7</c:v>
                </c:pt>
                <c:pt idx="579">
                  <c:v>7.6850270270270265E-7</c:v>
                </c:pt>
                <c:pt idx="580">
                  <c:v>7.7017222820236814E-7</c:v>
                </c:pt>
                <c:pt idx="581">
                  <c:v>7.7106874328678834E-7</c:v>
                </c:pt>
                <c:pt idx="582">
                  <c:v>7.6375436408977559E-7</c:v>
                </c:pt>
                <c:pt idx="583">
                  <c:v>7.6379950186799499E-7</c:v>
                </c:pt>
                <c:pt idx="584">
                  <c:v>7.5836149068322977E-7</c:v>
                </c:pt>
                <c:pt idx="585">
                  <c:v>7.5275062344139654E-7</c:v>
                </c:pt>
                <c:pt idx="586">
                  <c:v>7.52945E-7</c:v>
                </c:pt>
                <c:pt idx="587">
                  <c:v>7.5714362272240081E-7</c:v>
                </c:pt>
                <c:pt idx="588">
                  <c:v>7.6125536480686685E-7</c:v>
                </c:pt>
                <c:pt idx="589">
                  <c:v>7.6296017222820241E-7</c:v>
                </c:pt>
                <c:pt idx="590">
                  <c:v>7.6543595263724436E-7</c:v>
                </c:pt>
                <c:pt idx="591">
                  <c:v>7.6503229278794395E-7</c:v>
                </c:pt>
                <c:pt idx="592">
                  <c:v>7.6603763440860212E-7</c:v>
                </c:pt>
                <c:pt idx="593">
                  <c:v>7.6030075187969922E-7</c:v>
                </c:pt>
                <c:pt idx="594">
                  <c:v>7.5494500000000004E-7</c:v>
                </c:pt>
                <c:pt idx="595">
                  <c:v>7.5559425717852685E-7</c:v>
                </c:pt>
                <c:pt idx="596">
                  <c:v>7.58609022556391E-7</c:v>
                </c:pt>
                <c:pt idx="597">
                  <c:v>7.5621911922663802E-7</c:v>
                </c:pt>
                <c:pt idx="598">
                  <c:v>7.5638023630504828E-7</c:v>
                </c:pt>
                <c:pt idx="599">
                  <c:v>7.5874328678839957E-7</c:v>
                </c:pt>
                <c:pt idx="600">
                  <c:v>7.6958019375672764E-7</c:v>
                </c:pt>
                <c:pt idx="601">
                  <c:v>7.7040453074433654E-7</c:v>
                </c:pt>
                <c:pt idx="602">
                  <c:v>7.7291262135922327E-7</c:v>
                </c:pt>
                <c:pt idx="603">
                  <c:v>7.6972043010752682E-7</c:v>
                </c:pt>
                <c:pt idx="604">
                  <c:v>7.7563509149623251E-7</c:v>
                </c:pt>
                <c:pt idx="605">
                  <c:v>7.772766415500538E-7</c:v>
                </c:pt>
                <c:pt idx="606">
                  <c:v>7.7730355220667384E-7</c:v>
                </c:pt>
                <c:pt idx="607">
                  <c:v>7.7574034334763943E-7</c:v>
                </c:pt>
                <c:pt idx="608">
                  <c:v>7.7482814178302901E-7</c:v>
                </c:pt>
                <c:pt idx="609">
                  <c:v>7.7022624999999998E-7</c:v>
                </c:pt>
                <c:pt idx="610">
                  <c:v>7.7071965628356602E-7</c:v>
                </c:pt>
                <c:pt idx="611">
                  <c:v>7.6845318352059919E-7</c:v>
                </c:pt>
                <c:pt idx="612">
                  <c:v>7.7128874999999999E-7</c:v>
                </c:pt>
                <c:pt idx="613">
                  <c:v>7.6400750000000001E-7</c:v>
                </c:pt>
                <c:pt idx="614">
                  <c:v>7.6545692883895125E-7</c:v>
                </c:pt>
                <c:pt idx="615">
                  <c:v>7.635230934479054E-7</c:v>
                </c:pt>
                <c:pt idx="616">
                  <c:v>7.6753498385360604E-7</c:v>
                </c:pt>
                <c:pt idx="617">
                  <c:v>7.6839612486544664E-7</c:v>
                </c:pt>
                <c:pt idx="618">
                  <c:v>7.6727615965480037E-7</c:v>
                </c:pt>
                <c:pt idx="619">
                  <c:v>7.6717672413793094E-7</c:v>
                </c:pt>
                <c:pt idx="620">
                  <c:v>7.7302049622437974E-7</c:v>
                </c:pt>
                <c:pt idx="621">
                  <c:v>7.7008090614886734E-7</c:v>
                </c:pt>
                <c:pt idx="622">
                  <c:v>7.7571351931330474E-7</c:v>
                </c:pt>
                <c:pt idx="623">
                  <c:v>7.7893516209476301E-7</c:v>
                </c:pt>
                <c:pt idx="624">
                  <c:v>7.8343407960199007E-7</c:v>
                </c:pt>
                <c:pt idx="625">
                  <c:v>7.8001368159203973E-7</c:v>
                </c:pt>
                <c:pt idx="626">
                  <c:v>7.7711925465838506E-7</c:v>
                </c:pt>
                <c:pt idx="627">
                  <c:v>6.0020920398009951E-6</c:v>
                </c:pt>
                <c:pt idx="628">
                  <c:v>1.1411567839195979E-5</c:v>
                </c:pt>
                <c:pt idx="629">
                  <c:v>9.4413026819923379E-7</c:v>
                </c:pt>
                <c:pt idx="630">
                  <c:v>9.1888265306122446E-7</c:v>
                </c:pt>
                <c:pt idx="631">
                  <c:v>5.6072015209125474E-6</c:v>
                </c:pt>
                <c:pt idx="632">
                  <c:v>1.9427887640449437E-5</c:v>
                </c:pt>
                <c:pt idx="633">
                  <c:v>5.4330218397626116E-4</c:v>
                </c:pt>
                <c:pt idx="634">
                  <c:v>1.8176284338028169E-2</c:v>
                </c:pt>
                <c:pt idx="635">
                  <c:v>2.563315228</c:v>
                </c:pt>
                <c:pt idx="636">
                  <c:v>2.6365568946666671</c:v>
                </c:pt>
                <c:pt idx="637">
                  <c:v>2.7553202280000004</c:v>
                </c:pt>
                <c:pt idx="638">
                  <c:v>4.0562502279999997</c:v>
                </c:pt>
                <c:pt idx="639">
                  <c:v>4.2393752280000001</c:v>
                </c:pt>
                <c:pt idx="640">
                  <c:v>4.5768002280000006</c:v>
                </c:pt>
                <c:pt idx="641">
                  <c:v>4.6814802279999999</c:v>
                </c:pt>
                <c:pt idx="642">
                  <c:v>18.549700228000003</c:v>
                </c:pt>
                <c:pt idx="643">
                  <c:v>55.619000227999997</c:v>
                </c:pt>
                <c:pt idx="644">
                  <c:v>47.720000227999996</c:v>
                </c:pt>
                <c:pt idx="645">
                  <c:v>38.841000227999999</c:v>
                </c:pt>
                <c:pt idx="646">
                  <c:v>36.129600227999994</c:v>
                </c:pt>
                <c:pt idx="647">
                  <c:v>31.874666894666667</c:v>
                </c:pt>
                <c:pt idx="648">
                  <c:v>36.801143085142854</c:v>
                </c:pt>
                <c:pt idx="649">
                  <c:v>41.146000227999998</c:v>
                </c:pt>
                <c:pt idx="650">
                  <c:v>42.627555783555557</c:v>
                </c:pt>
                <c:pt idx="651">
                  <c:v>38.553400227999994</c:v>
                </c:pt>
                <c:pt idx="652">
                  <c:v>37.340363864363638</c:v>
                </c:pt>
                <c:pt idx="653">
                  <c:v>34.440750227999999</c:v>
                </c:pt>
                <c:pt idx="654">
                  <c:v>33.848230997230765</c:v>
                </c:pt>
                <c:pt idx="655">
                  <c:v>32.989285942285711</c:v>
                </c:pt>
                <c:pt idx="656">
                  <c:v>31.310066894666669</c:v>
                </c:pt>
                <c:pt idx="657">
                  <c:v>32.322500227999996</c:v>
                </c:pt>
                <c:pt idx="658">
                  <c:v>30.934470816235294</c:v>
                </c:pt>
                <c:pt idx="659">
                  <c:v>29.968944672444447</c:v>
                </c:pt>
                <c:pt idx="660">
                  <c:v>29.67126338589474</c:v>
                </c:pt>
                <c:pt idx="661">
                  <c:v>30.304300228000002</c:v>
                </c:pt>
                <c:pt idx="662">
                  <c:v>29.25052403752381</c:v>
                </c:pt>
                <c:pt idx="663">
                  <c:v>29.146863864363638</c:v>
                </c:pt>
                <c:pt idx="664">
                  <c:v>28.073087184521743</c:v>
                </c:pt>
                <c:pt idx="665">
                  <c:v>28.771083561333334</c:v>
                </c:pt>
                <c:pt idx="666">
                  <c:v>27.678680228000001</c:v>
                </c:pt>
                <c:pt idx="667">
                  <c:v>26.885461766461543</c:v>
                </c:pt>
                <c:pt idx="668">
                  <c:v>26.301481709481482</c:v>
                </c:pt>
                <c:pt idx="669">
                  <c:v>28.016571656571433</c:v>
                </c:pt>
                <c:pt idx="670">
                  <c:v>27.634655400413795</c:v>
                </c:pt>
                <c:pt idx="671">
                  <c:v>26.823800228000003</c:v>
                </c:pt>
                <c:pt idx="672">
                  <c:v>28.191774421548391</c:v>
                </c:pt>
                <c:pt idx="673">
                  <c:v>27.763406478</c:v>
                </c:pt>
                <c:pt idx="674">
                  <c:v>27.87457598557576</c:v>
                </c:pt>
                <c:pt idx="675">
                  <c:v>28.55044140447059</c:v>
                </c:pt>
                <c:pt idx="676">
                  <c:v>29.612000228000003</c:v>
                </c:pt>
                <c:pt idx="677">
                  <c:v>29.970000228000004</c:v>
                </c:pt>
                <c:pt idx="678">
                  <c:v>29.503513741513519</c:v>
                </c:pt>
                <c:pt idx="679">
                  <c:v>6.5208002280000006</c:v>
                </c:pt>
                <c:pt idx="680">
                  <c:v>4.0862452280000001</c:v>
                </c:pt>
                <c:pt idx="681">
                  <c:v>5.0162335613333333</c:v>
                </c:pt>
                <c:pt idx="682">
                  <c:v>4.292375228</c:v>
                </c:pt>
                <c:pt idx="683">
                  <c:v>3.9697202280000004</c:v>
                </c:pt>
                <c:pt idx="684">
                  <c:v>4.322216894666667</c:v>
                </c:pt>
                <c:pt idx="685">
                  <c:v>0.40481911688888889</c:v>
                </c:pt>
                <c:pt idx="686">
                  <c:v>7.6441241824884806E-2</c:v>
                </c:pt>
                <c:pt idx="687">
                  <c:v>2.1963361216730036E-5</c:v>
                </c:pt>
                <c:pt idx="688">
                  <c:v>1.4931468354430379E-5</c:v>
                </c:pt>
                <c:pt idx="689">
                  <c:v>9.1544905660377358E-7</c:v>
                </c:pt>
                <c:pt idx="690">
                  <c:v>9.0907000000000003E-7</c:v>
                </c:pt>
                <c:pt idx="691">
                  <c:v>5.4132247191011236E-6</c:v>
                </c:pt>
                <c:pt idx="692">
                  <c:v>9.9453033707865171E-6</c:v>
                </c:pt>
                <c:pt idx="693">
                  <c:v>8.7103007518796989E-7</c:v>
                </c:pt>
                <c:pt idx="694">
                  <c:v>8.4523366834170857E-7</c:v>
                </c:pt>
                <c:pt idx="695">
                  <c:v>8.2469303201506591E-7</c:v>
                </c:pt>
                <c:pt idx="696">
                  <c:v>8.1245632530120483E-7</c:v>
                </c:pt>
                <c:pt idx="697">
                  <c:v>8.0797490589711415E-7</c:v>
                </c:pt>
                <c:pt idx="698">
                  <c:v>8.0133476856835315E-7</c:v>
                </c:pt>
                <c:pt idx="699">
                  <c:v>7.7324004305705059E-7</c:v>
                </c:pt>
                <c:pt idx="700">
                  <c:v>7.726262083780881E-7</c:v>
                </c:pt>
                <c:pt idx="701">
                  <c:v>7.6888709677419357E-7</c:v>
                </c:pt>
                <c:pt idx="702">
                  <c:v>7.6880645161290314E-7</c:v>
                </c:pt>
                <c:pt idx="703">
                  <c:v>7.6917653390742733E-7</c:v>
                </c:pt>
                <c:pt idx="704">
                  <c:v>7.6721205597416575E-7</c:v>
                </c:pt>
                <c:pt idx="705">
                  <c:v>7.6773118279569894E-7</c:v>
                </c:pt>
                <c:pt idx="706">
                  <c:v>7.6816612729234078E-7</c:v>
                </c:pt>
                <c:pt idx="707">
                  <c:v>7.6758378378378373E-7</c:v>
                </c:pt>
                <c:pt idx="708">
                  <c:v>7.6858449946178683E-7</c:v>
                </c:pt>
                <c:pt idx="709">
                  <c:v>7.6765372168284781E-7</c:v>
                </c:pt>
                <c:pt idx="710">
                  <c:v>7.6987068965517237E-7</c:v>
                </c:pt>
                <c:pt idx="711">
                  <c:v>7.6800431499460618E-7</c:v>
                </c:pt>
                <c:pt idx="712">
                  <c:v>7.6706040992448753E-7</c:v>
                </c:pt>
                <c:pt idx="713">
                  <c:v>7.6356223175965661E-7</c:v>
                </c:pt>
                <c:pt idx="714">
                  <c:v>7.6118971061093242E-7</c:v>
                </c:pt>
                <c:pt idx="715">
                  <c:v>7.6110473815461341E-7</c:v>
                </c:pt>
                <c:pt idx="716">
                  <c:v>7.5491374999999997E-7</c:v>
                </c:pt>
                <c:pt idx="717">
                  <c:v>7.5225468164794009E-7</c:v>
                </c:pt>
                <c:pt idx="718">
                  <c:v>7.5035037406483786E-7</c:v>
                </c:pt>
                <c:pt idx="719">
                  <c:v>7.5128874999999996E-7</c:v>
                </c:pt>
                <c:pt idx="720">
                  <c:v>7.4875669882100752E-7</c:v>
                </c:pt>
                <c:pt idx="721">
                  <c:v>7.493723175965665E-7</c:v>
                </c:pt>
                <c:pt idx="722">
                  <c:v>7.4660124999999996E-7</c:v>
                </c:pt>
                <c:pt idx="723">
                  <c:v>7.4516374999999998E-7</c:v>
                </c:pt>
                <c:pt idx="724">
                  <c:v>7.4669346195069663E-7</c:v>
                </c:pt>
                <c:pt idx="725">
                  <c:v>7.4679377013963481E-7</c:v>
                </c:pt>
                <c:pt idx="726">
                  <c:v>7.472443487621098E-7</c:v>
                </c:pt>
                <c:pt idx="727">
                  <c:v>7.4673304628632933E-7</c:v>
                </c:pt>
                <c:pt idx="728">
                  <c:v>7.4641783029001069E-7</c:v>
                </c:pt>
                <c:pt idx="729">
                  <c:v>7.4461868958109559E-7</c:v>
                </c:pt>
                <c:pt idx="730">
                  <c:v>7.4674006444683132E-7</c:v>
                </c:pt>
                <c:pt idx="731">
                  <c:v>7.4442072409488137E-7</c:v>
                </c:pt>
                <c:pt idx="732">
                  <c:v>7.4044956413449565E-7</c:v>
                </c:pt>
                <c:pt idx="733">
                  <c:v>7.4486408977556107E-7</c:v>
                </c:pt>
                <c:pt idx="734">
                  <c:v>7.4132000000000002E-7</c:v>
                </c:pt>
                <c:pt idx="735">
                  <c:v>7.4366559485530549E-7</c:v>
                </c:pt>
                <c:pt idx="736">
                  <c:v>7.4411480686695275E-7</c:v>
                </c:pt>
                <c:pt idx="737">
                  <c:v>7.4371905274488696E-7</c:v>
                </c:pt>
                <c:pt idx="738">
                  <c:v>7.4365840517241373E-7</c:v>
                </c:pt>
                <c:pt idx="739">
                  <c:v>7.4560752688172042E-7</c:v>
                </c:pt>
                <c:pt idx="740">
                  <c:v>7.4460124999999991E-7</c:v>
                </c:pt>
                <c:pt idx="741">
                  <c:v>7.4384656652360508E-7</c:v>
                </c:pt>
                <c:pt idx="742">
                  <c:v>7.3786480686695281E-7</c:v>
                </c:pt>
                <c:pt idx="743">
                  <c:v>7.3619825436408976E-7</c:v>
                </c:pt>
                <c:pt idx="744">
                  <c:v>7.3554662379421221E-7</c:v>
                </c:pt>
                <c:pt idx="745">
                  <c:v>7.3200964630225078E-7</c:v>
                </c:pt>
                <c:pt idx="746">
                  <c:v>7.296348012889366E-7</c:v>
                </c:pt>
                <c:pt idx="747">
                  <c:v>7.2614886731391586E-7</c:v>
                </c:pt>
                <c:pt idx="748">
                  <c:v>7.2426025917926567E-7</c:v>
                </c:pt>
                <c:pt idx="749">
                  <c:v>7.2574594594594586E-7</c:v>
                </c:pt>
                <c:pt idx="750">
                  <c:v>7.2382702702702697E-7</c:v>
                </c:pt>
                <c:pt idx="751">
                  <c:v>7.2436893203883494E-7</c:v>
                </c:pt>
                <c:pt idx="752">
                  <c:v>7.2625945945945941E-7</c:v>
                </c:pt>
                <c:pt idx="753">
                  <c:v>7.2815135135135138E-7</c:v>
                </c:pt>
                <c:pt idx="754">
                  <c:v>7.3154261057173675E-7</c:v>
                </c:pt>
                <c:pt idx="755">
                  <c:v>7.3041353383458643E-7</c:v>
                </c:pt>
                <c:pt idx="756">
                  <c:v>7.2933941997851766E-7</c:v>
                </c:pt>
                <c:pt idx="757">
                  <c:v>7.2987647690655204E-7</c:v>
                </c:pt>
                <c:pt idx="758">
                  <c:v>7.2765339074273412E-7</c:v>
                </c:pt>
                <c:pt idx="759">
                  <c:v>7.256344086021505E-7</c:v>
                </c:pt>
                <c:pt idx="760">
                  <c:v>7.2307857911733049E-7</c:v>
                </c:pt>
                <c:pt idx="761">
                  <c:v>7.2151776103336923E-7</c:v>
                </c:pt>
                <c:pt idx="762">
                  <c:v>7.2104324324324321E-7</c:v>
                </c:pt>
                <c:pt idx="763">
                  <c:v>7.1940064794816409E-7</c:v>
                </c:pt>
                <c:pt idx="764">
                  <c:v>7.1592772384034518E-7</c:v>
                </c:pt>
                <c:pt idx="765">
                  <c:v>7.1215285252960174E-7</c:v>
                </c:pt>
                <c:pt idx="766">
                  <c:v>7.1072658772874058E-7</c:v>
                </c:pt>
                <c:pt idx="767">
                  <c:v>7.0947849462365581E-7</c:v>
                </c:pt>
                <c:pt idx="768">
                  <c:v>7.0549999999999996E-7</c:v>
                </c:pt>
                <c:pt idx="769">
                  <c:v>7.0283566058002153E-7</c:v>
                </c:pt>
                <c:pt idx="770">
                  <c:v>7.0321160042964554E-7</c:v>
                </c:pt>
                <c:pt idx="771">
                  <c:v>7.046666666666667E-7</c:v>
                </c:pt>
                <c:pt idx="772">
                  <c:v>7.0389128094725513E-7</c:v>
                </c:pt>
                <c:pt idx="773">
                  <c:v>7.030906148867314E-7</c:v>
                </c:pt>
                <c:pt idx="774">
                  <c:v>6.9939459459459458E-7</c:v>
                </c:pt>
                <c:pt idx="775">
                  <c:v>6.9912621359223296E-7</c:v>
                </c:pt>
                <c:pt idx="776">
                  <c:v>6.9821120689655169E-7</c:v>
                </c:pt>
                <c:pt idx="777">
                  <c:v>6.9562970936490851E-7</c:v>
                </c:pt>
                <c:pt idx="778">
                  <c:v>6.9164693218514538E-7</c:v>
                </c:pt>
                <c:pt idx="779">
                  <c:v>6.893957553058677E-7</c:v>
                </c:pt>
                <c:pt idx="780">
                  <c:v>6.8756982543640896E-7</c:v>
                </c:pt>
                <c:pt idx="781">
                  <c:v>6.8319499999999994E-7</c:v>
                </c:pt>
                <c:pt idx="782">
                  <c:v>6.7869500000000003E-7</c:v>
                </c:pt>
                <c:pt idx="783">
                  <c:v>6.7226092384519353E-7</c:v>
                </c:pt>
                <c:pt idx="784">
                  <c:v>6.6760125000000006E-7</c:v>
                </c:pt>
                <c:pt idx="785">
                  <c:v>6.6328141783029007E-7</c:v>
                </c:pt>
                <c:pt idx="786">
                  <c:v>6.5545209903121634E-7</c:v>
                </c:pt>
                <c:pt idx="787">
                  <c:v>6.4644086021505378E-7</c:v>
                </c:pt>
                <c:pt idx="788">
                  <c:v>6.4008611410118406E-7</c:v>
                </c:pt>
                <c:pt idx="789">
                  <c:v>6.331162540365985E-7</c:v>
                </c:pt>
                <c:pt idx="790">
                  <c:v>6.2728155339805827E-7</c:v>
                </c:pt>
                <c:pt idx="791">
                  <c:v>6.1919719827586205E-7</c:v>
                </c:pt>
                <c:pt idx="792">
                  <c:v>6.1242212674543501E-7</c:v>
                </c:pt>
                <c:pt idx="793">
                  <c:v>6.0125749999999996E-7</c:v>
                </c:pt>
                <c:pt idx="794">
                  <c:v>5.8824094881398249E-7</c:v>
                </c:pt>
                <c:pt idx="795">
                  <c:v>5.8231223175965665E-7</c:v>
                </c:pt>
                <c:pt idx="796">
                  <c:v>5.7160580021482273E-7</c:v>
                </c:pt>
                <c:pt idx="797">
                  <c:v>5.5839419978517725E-7</c:v>
                </c:pt>
                <c:pt idx="798">
                  <c:v>5.4304628632938645E-7</c:v>
                </c:pt>
                <c:pt idx="799">
                  <c:v>5.2987580993520518E-7</c:v>
                </c:pt>
                <c:pt idx="800">
                  <c:v>5.1876623376623376E-7</c:v>
                </c:pt>
                <c:pt idx="801">
                  <c:v>5.089351351351352E-7</c:v>
                </c:pt>
                <c:pt idx="802">
                  <c:v>4.9915318230852214E-7</c:v>
                </c:pt>
                <c:pt idx="803">
                  <c:v>4.8875268817204307E-7</c:v>
                </c:pt>
                <c:pt idx="804">
                  <c:v>4.7991374999999996E-7</c:v>
                </c:pt>
                <c:pt idx="805">
                  <c:v>4.7425935162094767E-7</c:v>
                </c:pt>
                <c:pt idx="806">
                  <c:v>4.6835323383084573E-7</c:v>
                </c:pt>
                <c:pt idx="807">
                  <c:v>4.6370310559006215E-7</c:v>
                </c:pt>
                <c:pt idx="808">
                  <c:v>4.5970199501246881E-7</c:v>
                </c:pt>
                <c:pt idx="809">
                  <c:v>4.5622625000000001E-7</c:v>
                </c:pt>
                <c:pt idx="810">
                  <c:v>4.544908896034298E-7</c:v>
                </c:pt>
                <c:pt idx="811">
                  <c:v>4.5079399141630902E-7</c:v>
                </c:pt>
                <c:pt idx="812">
                  <c:v>4.4609559613319012E-7</c:v>
                </c:pt>
                <c:pt idx="813">
                  <c:v>4.427926960257787E-7</c:v>
                </c:pt>
                <c:pt idx="814">
                  <c:v>4.3998876404494381E-7</c:v>
                </c:pt>
                <c:pt idx="815">
                  <c:v>4.3868421052631581E-7</c:v>
                </c:pt>
                <c:pt idx="816">
                  <c:v>4.3610633727175078E-7</c:v>
                </c:pt>
                <c:pt idx="817">
                  <c:v>4.3050749999999999E-7</c:v>
                </c:pt>
                <c:pt idx="818">
                  <c:v>4.2963480128893661E-7</c:v>
                </c:pt>
                <c:pt idx="819">
                  <c:v>4.2893240343347636E-7</c:v>
                </c:pt>
                <c:pt idx="820">
                  <c:v>4.2603651987110631E-7</c:v>
                </c:pt>
                <c:pt idx="821">
                  <c:v>4.2272874058127018E-7</c:v>
                </c:pt>
                <c:pt idx="822">
                  <c:v>4.1789247311827959E-7</c:v>
                </c:pt>
                <c:pt idx="823">
                  <c:v>4.1670967741935487E-7</c:v>
                </c:pt>
                <c:pt idx="824">
                  <c:v>4.1547567567567569E-7</c:v>
                </c:pt>
                <c:pt idx="825">
                  <c:v>4.1414424111948332E-7</c:v>
                </c:pt>
                <c:pt idx="826">
                  <c:v>4.0985976267529662E-7</c:v>
                </c:pt>
                <c:pt idx="827">
                  <c:v>4.0939459459459461E-7</c:v>
                </c:pt>
                <c:pt idx="828">
                  <c:v>4.0517837837837838E-7</c:v>
                </c:pt>
                <c:pt idx="829">
                  <c:v>4.0415135135135139E-7</c:v>
                </c:pt>
                <c:pt idx="830">
                  <c:v>4.0185405405405405E-7</c:v>
                </c:pt>
                <c:pt idx="831">
                  <c:v>3.9901939655172414E-7</c:v>
                </c:pt>
                <c:pt idx="832">
                  <c:v>3.957096424702059E-7</c:v>
                </c:pt>
                <c:pt idx="833">
                  <c:v>3.9658378378378381E-7</c:v>
                </c:pt>
                <c:pt idx="834">
                  <c:v>3.9299676025917926E-7</c:v>
                </c:pt>
                <c:pt idx="835">
                  <c:v>3.9318574514038879E-7</c:v>
                </c:pt>
                <c:pt idx="836">
                  <c:v>3.9531351351351356E-7</c:v>
                </c:pt>
                <c:pt idx="837">
                  <c:v>3.9201621621621625E-7</c:v>
                </c:pt>
                <c:pt idx="838">
                  <c:v>3.9247567567567565E-7</c:v>
                </c:pt>
                <c:pt idx="839">
                  <c:v>3.946397849462366E-7</c:v>
                </c:pt>
                <c:pt idx="840">
                  <c:v>3.9115467239527392E-7</c:v>
                </c:pt>
                <c:pt idx="841">
                  <c:v>3.9147625000000001E-7</c:v>
                </c:pt>
                <c:pt idx="842">
                  <c:v>3.8907970112079702E-7</c:v>
                </c:pt>
                <c:pt idx="843">
                  <c:v>3.9006359102244388E-7</c:v>
                </c:pt>
                <c:pt idx="844">
                  <c:v>3.8925311720698256E-7</c:v>
                </c:pt>
                <c:pt idx="845">
                  <c:v>3.8950750000000004E-7</c:v>
                </c:pt>
                <c:pt idx="846">
                  <c:v>3.8742212674543504E-7</c:v>
                </c:pt>
                <c:pt idx="847">
                  <c:v>3.8950969827586208E-7</c:v>
                </c:pt>
                <c:pt idx="848">
                  <c:v>3.8669189189189187E-7</c:v>
                </c:pt>
                <c:pt idx="849">
                  <c:v>3.8644637053087757E-7</c:v>
                </c:pt>
                <c:pt idx="850">
                  <c:v>3.8692099567099566E-7</c:v>
                </c:pt>
                <c:pt idx="851">
                  <c:v>3.85974025974026E-7</c:v>
                </c:pt>
                <c:pt idx="852">
                  <c:v>3.8120412595005426E-7</c:v>
                </c:pt>
                <c:pt idx="853">
                  <c:v>3.7975622968580715E-7</c:v>
                </c:pt>
                <c:pt idx="854">
                  <c:v>3.7801621621621625E-7</c:v>
                </c:pt>
                <c:pt idx="855">
                  <c:v>3.7841792656587472E-7</c:v>
                </c:pt>
                <c:pt idx="856">
                  <c:v>3.7614886731391582E-7</c:v>
                </c:pt>
                <c:pt idx="857">
                  <c:v>3.7631067961165053E-7</c:v>
                </c:pt>
                <c:pt idx="858">
                  <c:v>3.7711974110032363E-7</c:v>
                </c:pt>
                <c:pt idx="859">
                  <c:v>3.7318817204301075E-7</c:v>
                </c:pt>
                <c:pt idx="860">
                  <c:v>3.7235767991407087E-7</c:v>
                </c:pt>
                <c:pt idx="861">
                  <c:v>3.7227712137486574E-7</c:v>
                </c:pt>
                <c:pt idx="862">
                  <c:v>3.731364124597207E-7</c:v>
                </c:pt>
                <c:pt idx="863">
                  <c:v>3.6751685393258425E-7</c:v>
                </c:pt>
                <c:pt idx="864">
                  <c:v>3.6659102244389032E-7</c:v>
                </c:pt>
                <c:pt idx="865">
                  <c:v>3.6805610972568579E-7</c:v>
                </c:pt>
                <c:pt idx="866">
                  <c:v>3.6790909090909092E-7</c:v>
                </c:pt>
                <c:pt idx="867">
                  <c:v>3.6717164179104481E-7</c:v>
                </c:pt>
                <c:pt idx="868">
                  <c:v>3.6390671641791042E-7</c:v>
                </c:pt>
                <c:pt idx="869">
                  <c:v>3.6674688279301749E-7</c:v>
                </c:pt>
                <c:pt idx="870">
                  <c:v>3.667363344051447E-7</c:v>
                </c:pt>
                <c:pt idx="871">
                  <c:v>3.6360365198711066E-7</c:v>
                </c:pt>
                <c:pt idx="872">
                  <c:v>3.6357679914070891E-7</c:v>
                </c:pt>
                <c:pt idx="873">
                  <c:v>3.6172228202368135E-7</c:v>
                </c:pt>
                <c:pt idx="874">
                  <c:v>3.6141163793103449E-7</c:v>
                </c:pt>
                <c:pt idx="875">
                  <c:v>3.6039913700107871E-7</c:v>
                </c:pt>
                <c:pt idx="876">
                  <c:v>3.5942826321467101E-7</c:v>
                </c:pt>
                <c:pt idx="877">
                  <c:v>3.6067276641550057E-7</c:v>
                </c:pt>
                <c:pt idx="878">
                  <c:v>3.6224785407725322E-7</c:v>
                </c:pt>
                <c:pt idx="879">
                  <c:v>3.6462406015037599E-7</c:v>
                </c:pt>
                <c:pt idx="880">
                  <c:v>3.686325E-7</c:v>
                </c:pt>
                <c:pt idx="881">
                  <c:v>3.6674543501611171E-7</c:v>
                </c:pt>
                <c:pt idx="882">
                  <c:v>3.6871244635193134E-7</c:v>
                </c:pt>
                <c:pt idx="883">
                  <c:v>3.6647690655209458E-7</c:v>
                </c:pt>
                <c:pt idx="884">
                  <c:v>3.633369214208827E-7</c:v>
                </c:pt>
                <c:pt idx="885">
                  <c:v>3.6215210355987057E-7</c:v>
                </c:pt>
                <c:pt idx="886">
                  <c:v>3.602483801295896E-7</c:v>
                </c:pt>
                <c:pt idx="887">
                  <c:v>3.591628664495114E-7</c:v>
                </c:pt>
                <c:pt idx="888">
                  <c:v>3.6020043336944744E-7</c:v>
                </c:pt>
                <c:pt idx="889">
                  <c:v>3.5779999999999999E-7</c:v>
                </c:pt>
                <c:pt idx="890">
                  <c:v>3.5904094827586208E-7</c:v>
                </c:pt>
                <c:pt idx="891">
                  <c:v>3.5991926803013992E-7</c:v>
                </c:pt>
                <c:pt idx="892">
                  <c:v>3.5913885898815934E-7</c:v>
                </c:pt>
                <c:pt idx="893">
                  <c:v>3.5978471474703982E-7</c:v>
                </c:pt>
                <c:pt idx="894">
                  <c:v>3.552467811158798E-7</c:v>
                </c:pt>
                <c:pt idx="895">
                  <c:v>3.5552688172043013E-7</c:v>
                </c:pt>
                <c:pt idx="896">
                  <c:v>3.562459546925566E-7</c:v>
                </c:pt>
                <c:pt idx="897">
                  <c:v>3.5583965330444206E-7</c:v>
                </c:pt>
                <c:pt idx="898">
                  <c:v>3.5431818181818182E-7</c:v>
                </c:pt>
                <c:pt idx="899">
                  <c:v>3.5442640692640694E-7</c:v>
                </c:pt>
                <c:pt idx="900">
                  <c:v>3.5352972972972972E-7</c:v>
                </c:pt>
                <c:pt idx="901">
                  <c:v>3.5524811218985978E-7</c:v>
                </c:pt>
                <c:pt idx="902">
                  <c:v>3.519806243272336E-7</c:v>
                </c:pt>
                <c:pt idx="903">
                  <c:v>3.5288249999999998E-7</c:v>
                </c:pt>
                <c:pt idx="904">
                  <c:v>3.5181999999999998E-7</c:v>
                </c:pt>
                <c:pt idx="905">
                  <c:v>3.5146616541353384E-7</c:v>
                </c:pt>
                <c:pt idx="906">
                  <c:v>3.4867346938775511E-7</c:v>
                </c:pt>
                <c:pt idx="907">
                  <c:v>3.4649462365591401E-7</c:v>
                </c:pt>
                <c:pt idx="908">
                  <c:v>3.4481121898597626E-7</c:v>
                </c:pt>
                <c:pt idx="909">
                  <c:v>3.456742179072276E-7</c:v>
                </c:pt>
                <c:pt idx="910">
                  <c:v>3.4456263498920085E-7</c:v>
                </c:pt>
                <c:pt idx="911">
                  <c:v>3.4877693965517241E-7</c:v>
                </c:pt>
                <c:pt idx="912">
                  <c:v>3.4944983818770228E-7</c:v>
                </c:pt>
                <c:pt idx="913">
                  <c:v>3.5238428417653391E-7</c:v>
                </c:pt>
                <c:pt idx="914">
                  <c:v>3.5348012889366275E-7</c:v>
                </c:pt>
                <c:pt idx="915">
                  <c:v>3.5362217438105488E-7</c:v>
                </c:pt>
                <c:pt idx="916">
                  <c:v>3.5639397201291713E-7</c:v>
                </c:pt>
                <c:pt idx="917">
                  <c:v>3.5474221267454352E-7</c:v>
                </c:pt>
                <c:pt idx="918">
                  <c:v>3.5375672766415499E-7</c:v>
                </c:pt>
                <c:pt idx="919">
                  <c:v>3.5304394426580921E-7</c:v>
                </c:pt>
                <c:pt idx="920">
                  <c:v>3.5363250000000004E-7</c:v>
                </c:pt>
                <c:pt idx="921">
                  <c:v>3.5738605230386055E-7</c:v>
                </c:pt>
                <c:pt idx="922">
                  <c:v>3.5390886392009989E-7</c:v>
                </c:pt>
                <c:pt idx="923">
                  <c:v>3.5479591836734696E-7</c:v>
                </c:pt>
                <c:pt idx="924">
                  <c:v>3.5693218514531755E-7</c:v>
                </c:pt>
                <c:pt idx="925">
                  <c:v>3.542949407965554E-7</c:v>
                </c:pt>
                <c:pt idx="926">
                  <c:v>3.5273706896551721E-7</c:v>
                </c:pt>
                <c:pt idx="927">
                  <c:v>3.5374190064794818E-7</c:v>
                </c:pt>
                <c:pt idx="928">
                  <c:v>3.5160733549083064E-7</c:v>
                </c:pt>
                <c:pt idx="929">
                  <c:v>3.5063183520599253E-7</c:v>
                </c:pt>
                <c:pt idx="930">
                  <c:v>3.4869675405742822E-7</c:v>
                </c:pt>
                <c:pt idx="931">
                  <c:v>3.5075573566084789E-7</c:v>
                </c:pt>
                <c:pt idx="932">
                  <c:v>3.5150386533665836E-7</c:v>
                </c:pt>
                <c:pt idx="933">
                  <c:v>3.4841783042394016E-7</c:v>
                </c:pt>
                <c:pt idx="934">
                  <c:v>3.4810374531835207E-7</c:v>
                </c:pt>
                <c:pt idx="935">
                  <c:v>3.4907824222936766E-7</c:v>
                </c:pt>
                <c:pt idx="936">
                  <c:v>3.5377551020408163E-7</c:v>
                </c:pt>
                <c:pt idx="937">
                  <c:v>3.5558665231431646E-7</c:v>
                </c:pt>
                <c:pt idx="938">
                  <c:v>3.5756742179072279E-7</c:v>
                </c:pt>
                <c:pt idx="939">
                  <c:v>3.591046386192017E-7</c:v>
                </c:pt>
                <c:pt idx="940">
                  <c:v>3.6128910463861923E-7</c:v>
                </c:pt>
                <c:pt idx="941">
                  <c:v>3.6223300970873787E-7</c:v>
                </c:pt>
                <c:pt idx="942">
                  <c:v>3.6154838709677418E-7</c:v>
                </c:pt>
                <c:pt idx="943">
                  <c:v>3.5653875000000001E-7</c:v>
                </c:pt>
                <c:pt idx="944">
                  <c:v>3.5256691635455684E-7</c:v>
                </c:pt>
                <c:pt idx="945">
                  <c:v>3.5412734082397003E-7</c:v>
                </c:pt>
                <c:pt idx="946">
                  <c:v>3.566325E-7</c:v>
                </c:pt>
                <c:pt idx="947">
                  <c:v>3.550375939849624E-7</c:v>
                </c:pt>
                <c:pt idx="948">
                  <c:v>3.5481243301178993E-7</c:v>
                </c:pt>
                <c:pt idx="949">
                  <c:v>3.545810955961332E-7</c:v>
                </c:pt>
                <c:pt idx="950">
                  <c:v>3.5377551020408163E-7</c:v>
                </c:pt>
                <c:pt idx="951">
                  <c:v>3.5594420600858368E-7</c:v>
                </c:pt>
                <c:pt idx="952">
                  <c:v>3.5053753117206982E-7</c:v>
                </c:pt>
                <c:pt idx="953">
                  <c:v>3.5267493796526055E-7</c:v>
                </c:pt>
                <c:pt idx="954">
                  <c:v>3.5237965043695379E-7</c:v>
                </c:pt>
                <c:pt idx="955">
                  <c:v>3.5340948813982522E-7</c:v>
                </c:pt>
                <c:pt idx="956">
                  <c:v>3.5630423940149627E-7</c:v>
                </c:pt>
                <c:pt idx="957">
                  <c:v>3.5502618453865334E-7</c:v>
                </c:pt>
                <c:pt idx="958">
                  <c:v>3.5550911039657017E-7</c:v>
                </c:pt>
                <c:pt idx="959">
                  <c:v>3.5766917293233082E-7</c:v>
                </c:pt>
                <c:pt idx="960">
                  <c:v>3.5997308934338001E-7</c:v>
                </c:pt>
                <c:pt idx="961">
                  <c:v>3.6575187969924813E-7</c:v>
                </c:pt>
                <c:pt idx="962">
                  <c:v>3.6932330827067669E-7</c:v>
                </c:pt>
                <c:pt idx="963">
                  <c:v>3.7215749730312836E-7</c:v>
                </c:pt>
                <c:pt idx="964">
                  <c:v>3.73207343412527E-7</c:v>
                </c:pt>
                <c:pt idx="965">
                  <c:v>3.7743548387096771E-7</c:v>
                </c:pt>
                <c:pt idx="966">
                  <c:v>3.7821160042964553E-7</c:v>
                </c:pt>
                <c:pt idx="967">
                  <c:v>3.7975156054931335E-7</c:v>
                </c:pt>
                <c:pt idx="968">
                  <c:v>3.7862796504369539E-7</c:v>
                </c:pt>
                <c:pt idx="969">
                  <c:v>3.8150621890547263E-7</c:v>
                </c:pt>
                <c:pt idx="970">
                  <c:v>3.8501990049751242E-7</c:v>
                </c:pt>
                <c:pt idx="971">
                  <c:v>3.8439027431421445E-7</c:v>
                </c:pt>
                <c:pt idx="972">
                  <c:v>3.8415230961298379E-7</c:v>
                </c:pt>
                <c:pt idx="973">
                  <c:v>3.8227759914255091E-7</c:v>
                </c:pt>
                <c:pt idx="974">
                  <c:v>3.8121911922663801E-7</c:v>
                </c:pt>
                <c:pt idx="975">
                  <c:v>3.8199785177228784E-7</c:v>
                </c:pt>
                <c:pt idx="976">
                  <c:v>3.784301075268817E-7</c:v>
                </c:pt>
                <c:pt idx="977">
                  <c:v>3.7915145005370567E-7</c:v>
                </c:pt>
                <c:pt idx="978">
                  <c:v>3.7995703544575724E-7</c:v>
                </c:pt>
                <c:pt idx="979">
                  <c:v>3.8138023630504838E-7</c:v>
                </c:pt>
                <c:pt idx="980">
                  <c:v>3.8438250000000002E-7</c:v>
                </c:pt>
                <c:pt idx="981">
                  <c:v>3.885230934479055E-7</c:v>
                </c:pt>
                <c:pt idx="982">
                  <c:v>3.9016111707841034E-7</c:v>
                </c:pt>
                <c:pt idx="983">
                  <c:v>3.9013426423200859E-7</c:v>
                </c:pt>
                <c:pt idx="984">
                  <c:v>3.8816129032258066E-7</c:v>
                </c:pt>
                <c:pt idx="985">
                  <c:v>3.8892895586652317E-7</c:v>
                </c:pt>
                <c:pt idx="986">
                  <c:v>3.888482238966631E-7</c:v>
                </c:pt>
                <c:pt idx="987">
                  <c:v>3.8853987068965514E-7</c:v>
                </c:pt>
                <c:pt idx="988">
                  <c:v>3.8455913978494622E-7</c:v>
                </c:pt>
                <c:pt idx="989">
                  <c:v>3.8395048439181918E-7</c:v>
                </c:pt>
                <c:pt idx="990">
                  <c:v>3.8368137782561892E-7</c:v>
                </c:pt>
                <c:pt idx="991">
                  <c:v>3.8376210979547899E-7</c:v>
                </c:pt>
                <c:pt idx="992">
                  <c:v>3.8072120559741659E-7</c:v>
                </c:pt>
                <c:pt idx="993">
                  <c:v>3.7900755124056097E-7</c:v>
                </c:pt>
                <c:pt idx="994">
                  <c:v>3.7877297297297296E-7</c:v>
                </c:pt>
                <c:pt idx="995">
                  <c:v>3.7837486457204765E-7</c:v>
                </c:pt>
                <c:pt idx="996">
                  <c:v>3.7997830802603032E-7</c:v>
                </c:pt>
                <c:pt idx="997">
                  <c:v>3.8474347826086958E-7</c:v>
                </c:pt>
                <c:pt idx="998">
                  <c:v>3.8736561479869424E-7</c:v>
                </c:pt>
                <c:pt idx="999">
                  <c:v>3.8629239130434788E-7</c:v>
                </c:pt>
                <c:pt idx="1000">
                  <c:v>3.8822173913043474E-7</c:v>
                </c:pt>
                <c:pt idx="1001">
                  <c:v>3.8698808234019504E-7</c:v>
                </c:pt>
                <c:pt idx="1002">
                  <c:v>3.8785329018338728E-7</c:v>
                </c:pt>
                <c:pt idx="1003">
                  <c:v>3.8634304207119743E-7</c:v>
                </c:pt>
                <c:pt idx="1004">
                  <c:v>3.8639935414424114E-7</c:v>
                </c:pt>
                <c:pt idx="1005">
                  <c:v>3.8315193965517239E-7</c:v>
                </c:pt>
                <c:pt idx="1006">
                  <c:v>3.8814854682454249E-7</c:v>
                </c:pt>
                <c:pt idx="1007">
                  <c:v>3.8925188374596341E-7</c:v>
                </c:pt>
                <c:pt idx="1008">
                  <c:v>3.9058728448275865E-7</c:v>
                </c:pt>
                <c:pt idx="1009">
                  <c:v>3.9166486486486486E-7</c:v>
                </c:pt>
                <c:pt idx="1010">
                  <c:v>3.9117044228694712E-7</c:v>
                </c:pt>
                <c:pt idx="1011">
                  <c:v>3.8882131324004306E-7</c:v>
                </c:pt>
                <c:pt idx="1012">
                  <c:v>3.9357142857142858E-7</c:v>
                </c:pt>
                <c:pt idx="1013">
                  <c:v>3.9127018299246502E-7</c:v>
                </c:pt>
                <c:pt idx="1014">
                  <c:v>3.9210125000000001E-7</c:v>
                </c:pt>
                <c:pt idx="1015">
                  <c:v>3.8845703611457038E-7</c:v>
                </c:pt>
                <c:pt idx="1016">
                  <c:v>3.8998256537982571E-7</c:v>
                </c:pt>
                <c:pt idx="1017">
                  <c:v>3.8736870310825294E-7</c:v>
                </c:pt>
                <c:pt idx="1018">
                  <c:v>3.8857679914070894E-7</c:v>
                </c:pt>
                <c:pt idx="1019">
                  <c:v>3.8796017222820241E-7</c:v>
                </c:pt>
                <c:pt idx="1020">
                  <c:v>3.8963978494623654E-7</c:v>
                </c:pt>
                <c:pt idx="1021">
                  <c:v>3.8912081984897523E-7</c:v>
                </c:pt>
                <c:pt idx="1022">
                  <c:v>3.8956121343445289E-7</c:v>
                </c:pt>
                <c:pt idx="1023">
                  <c:v>3.9240520043336944E-7</c:v>
                </c:pt>
                <c:pt idx="1024">
                  <c:v>3.9683045356371492E-7</c:v>
                </c:pt>
                <c:pt idx="1025">
                  <c:v>3.9617424242424245E-7</c:v>
                </c:pt>
                <c:pt idx="1026">
                  <c:v>3.9585405405405402E-7</c:v>
                </c:pt>
                <c:pt idx="1027">
                  <c:v>3.9755675675675676E-7</c:v>
                </c:pt>
                <c:pt idx="1028">
                  <c:v>3.9799136069114473E-7</c:v>
                </c:pt>
                <c:pt idx="1029">
                  <c:v>3.9893743257820931E-7</c:v>
                </c:pt>
                <c:pt idx="1030">
                  <c:v>3.9602481121898597E-7</c:v>
                </c:pt>
                <c:pt idx="1031">
                  <c:v>3.9436756756756757E-7</c:v>
                </c:pt>
                <c:pt idx="1032">
                  <c:v>3.9504324324324328E-7</c:v>
                </c:pt>
                <c:pt idx="1033">
                  <c:v>3.9620950323974079E-7</c:v>
                </c:pt>
                <c:pt idx="1034">
                  <c:v>3.9454153182308524E-7</c:v>
                </c:pt>
                <c:pt idx="1035">
                  <c:v>3.9683387270765908E-7</c:v>
                </c:pt>
                <c:pt idx="1036">
                  <c:v>4.0136609071274297E-7</c:v>
                </c:pt>
                <c:pt idx="1037">
                  <c:v>4.0214902807775377E-7</c:v>
                </c:pt>
                <c:pt idx="1038">
                  <c:v>4.0209277238403454E-7</c:v>
                </c:pt>
                <c:pt idx="1039">
                  <c:v>4.0206135629709367E-7</c:v>
                </c:pt>
                <c:pt idx="1040">
                  <c:v>4.0168098818474759E-7</c:v>
                </c:pt>
                <c:pt idx="1041">
                  <c:v>4.0189989235737352E-7</c:v>
                </c:pt>
                <c:pt idx="1042">
                  <c:v>3.9802475780409045E-7</c:v>
                </c:pt>
                <c:pt idx="1043">
                  <c:v>3.970021528525296E-7</c:v>
                </c:pt>
                <c:pt idx="1044">
                  <c:v>3.9659115426105718E-7</c:v>
                </c:pt>
                <c:pt idx="1045">
                  <c:v>3.9530172413793101E-7</c:v>
                </c:pt>
                <c:pt idx="1046">
                  <c:v>3.9638320775026906E-7</c:v>
                </c:pt>
                <c:pt idx="1047">
                  <c:v>3.9544864864864865E-7</c:v>
                </c:pt>
                <c:pt idx="1048">
                  <c:v>3.9511314655172415E-7</c:v>
                </c:pt>
                <c:pt idx="1049">
                  <c:v>3.9971982758620693E-7</c:v>
                </c:pt>
                <c:pt idx="1050">
                  <c:v>3.9285791173304633E-7</c:v>
                </c:pt>
                <c:pt idx="1051">
                  <c:v>3.9488721804511279E-7</c:v>
                </c:pt>
                <c:pt idx="1052">
                  <c:v>3.9700859291084858E-7</c:v>
                </c:pt>
                <c:pt idx="1053">
                  <c:v>3.967575E-7</c:v>
                </c:pt>
                <c:pt idx="1054">
                  <c:v>3.9561695278969956E-7</c:v>
                </c:pt>
                <c:pt idx="1055">
                  <c:v>3.9547311827956986E-7</c:v>
                </c:pt>
                <c:pt idx="1056">
                  <c:v>3.901774193548387E-7</c:v>
                </c:pt>
                <c:pt idx="1057">
                  <c:v>3.980537634408602E-7</c:v>
                </c:pt>
                <c:pt idx="1058">
                  <c:v>3.999086021505376E-7</c:v>
                </c:pt>
                <c:pt idx="1059">
                  <c:v>3.9998924731182797E-7</c:v>
                </c:pt>
                <c:pt idx="1060">
                  <c:v>4.0122448979591839E-7</c:v>
                </c:pt>
                <c:pt idx="1061">
                  <c:v>4.0418279569892472E-7</c:v>
                </c:pt>
                <c:pt idx="1062">
                  <c:v>4.0854682454251884E-7</c:v>
                </c:pt>
                <c:pt idx="1063">
                  <c:v>4.1075349838536064E-7</c:v>
                </c:pt>
                <c:pt idx="1064">
                  <c:v>4.095922746781116E-7</c:v>
                </c:pt>
                <c:pt idx="1065">
                  <c:v>4.0835125000000001E-7</c:v>
                </c:pt>
                <c:pt idx="1066">
                  <c:v>4.0725749999999999E-7</c:v>
                </c:pt>
                <c:pt idx="1067">
                  <c:v>4.0505735660847882E-7</c:v>
                </c:pt>
                <c:pt idx="1068">
                  <c:v>3.9907577639751555E-7</c:v>
                </c:pt>
                <c:pt idx="1069">
                  <c:v>4.0000746268656716E-7</c:v>
                </c:pt>
                <c:pt idx="1070">
                  <c:v>4.0197132169576056E-7</c:v>
                </c:pt>
                <c:pt idx="1071">
                  <c:v>4.0241073657927592E-7</c:v>
                </c:pt>
                <c:pt idx="1072">
                  <c:v>3.9993576017130621E-7</c:v>
                </c:pt>
                <c:pt idx="1073">
                  <c:v>4.0114639397201293E-7</c:v>
                </c:pt>
                <c:pt idx="1074">
                  <c:v>4.0206135629709367E-7</c:v>
                </c:pt>
                <c:pt idx="1075">
                  <c:v>4.0686623516720604E-7</c:v>
                </c:pt>
                <c:pt idx="1076">
                  <c:v>4.0675107758620689E-7</c:v>
                </c:pt>
                <c:pt idx="1077">
                  <c:v>4.0160387513455327E-7</c:v>
                </c:pt>
                <c:pt idx="1078">
                  <c:v>4.0023093447905481E-7</c:v>
                </c:pt>
                <c:pt idx="1079">
                  <c:v>3.9797877652933834E-7</c:v>
                </c:pt>
                <c:pt idx="1080">
                  <c:v>3.9791374999999999E-7</c:v>
                </c:pt>
                <c:pt idx="1081">
                  <c:v>3.9281999999999999E-7</c:v>
                </c:pt>
                <c:pt idx="1082">
                  <c:v>3.9338250000000001E-7</c:v>
                </c:pt>
                <c:pt idx="1083">
                  <c:v>3.9489817792068593E-7</c:v>
                </c:pt>
                <c:pt idx="1084">
                  <c:v>3.9709227467811161E-7</c:v>
                </c:pt>
                <c:pt idx="1085">
                  <c:v>3.9778732545649835E-7</c:v>
                </c:pt>
                <c:pt idx="1086">
                  <c:v>4.0001611170784106E-7</c:v>
                </c:pt>
                <c:pt idx="1087">
                  <c:v>4.0187096774193548E-7</c:v>
                </c:pt>
                <c:pt idx="1088">
                  <c:v>4.0496770721205597E-7</c:v>
                </c:pt>
                <c:pt idx="1089">
                  <c:v>4.0592233009708735E-7</c:v>
                </c:pt>
                <c:pt idx="1090">
                  <c:v>4.0718985976267529E-7</c:v>
                </c:pt>
                <c:pt idx="1091">
                  <c:v>4.0888888888888892E-7</c:v>
                </c:pt>
                <c:pt idx="1092">
                  <c:v>4.0964401294498379E-7</c:v>
                </c:pt>
                <c:pt idx="1093">
                  <c:v>4.1118122977346281E-7</c:v>
                </c:pt>
                <c:pt idx="1094">
                  <c:v>4.0956942949407964E-7</c:v>
                </c:pt>
                <c:pt idx="1095">
                  <c:v>4.0977419354838709E-7</c:v>
                </c:pt>
                <c:pt idx="1096">
                  <c:v>4.0748924731182795E-7</c:v>
                </c:pt>
                <c:pt idx="1097">
                  <c:v>4.0852846401718583E-7</c:v>
                </c:pt>
                <c:pt idx="1098">
                  <c:v>4.0603114930182603E-7</c:v>
                </c:pt>
                <c:pt idx="1099">
                  <c:v>4.0595698924731186E-7</c:v>
                </c:pt>
                <c:pt idx="1100">
                  <c:v>4.0529063509149626E-7</c:v>
                </c:pt>
                <c:pt idx="1101">
                  <c:v>4.0787405812701827E-7</c:v>
                </c:pt>
                <c:pt idx="1102">
                  <c:v>4.0713250000000004E-7</c:v>
                </c:pt>
                <c:pt idx="1103">
                  <c:v>4.0172409488139824E-7</c:v>
                </c:pt>
                <c:pt idx="1104">
                  <c:v>4.0457000000000003E-7</c:v>
                </c:pt>
                <c:pt idx="1105">
                  <c:v>4.0714588528678306E-7</c:v>
                </c:pt>
                <c:pt idx="1106">
                  <c:v>4.0972104607721042E-7</c:v>
                </c:pt>
                <c:pt idx="1107">
                  <c:v>4.0527556109725688E-7</c:v>
                </c:pt>
                <c:pt idx="1108">
                  <c:v>4.031325E-7</c:v>
                </c:pt>
                <c:pt idx="1109">
                  <c:v>4.0309753483386927E-7</c:v>
                </c:pt>
                <c:pt idx="1110">
                  <c:v>4.054672395273899E-7</c:v>
                </c:pt>
                <c:pt idx="1111">
                  <c:v>4.0592373791621916E-7</c:v>
                </c:pt>
                <c:pt idx="1112">
                  <c:v>4.0802588996763757E-7</c:v>
                </c:pt>
                <c:pt idx="1113">
                  <c:v>4.0366486486486486E-7</c:v>
                </c:pt>
                <c:pt idx="1114">
                  <c:v>4.0575216450216455E-7</c:v>
                </c:pt>
                <c:pt idx="1115">
                  <c:v>4.1078833693304532E-7</c:v>
                </c:pt>
                <c:pt idx="1116">
                  <c:v>4.1180151024811214E-7</c:v>
                </c:pt>
                <c:pt idx="1117">
                  <c:v>4.1417475728155344E-7</c:v>
                </c:pt>
                <c:pt idx="1118">
                  <c:v>4.1499461206896552E-7</c:v>
                </c:pt>
                <c:pt idx="1119">
                  <c:v>4.1525749999999996E-7</c:v>
                </c:pt>
                <c:pt idx="1120">
                  <c:v>4.1602992518703244E-7</c:v>
                </c:pt>
                <c:pt idx="1121">
                  <c:v>4.1400374064837904E-7</c:v>
                </c:pt>
                <c:pt idx="1122">
                  <c:v>4.1523845193508117E-7</c:v>
                </c:pt>
                <c:pt idx="1123">
                  <c:v>4.1278875E-7</c:v>
                </c:pt>
                <c:pt idx="1124">
                  <c:v>4.0953875000000002E-7</c:v>
                </c:pt>
                <c:pt idx="1125">
                  <c:v>4.1220730397422126E-7</c:v>
                </c:pt>
                <c:pt idx="1126">
                  <c:v>4.1055376344086024E-7</c:v>
                </c:pt>
                <c:pt idx="1127">
                  <c:v>4.1121097954790098E-7</c:v>
                </c:pt>
                <c:pt idx="1128">
                  <c:v>4.0770226537216827E-7</c:v>
                </c:pt>
                <c:pt idx="1129">
                  <c:v>4.0834054054054055E-7</c:v>
                </c:pt>
                <c:pt idx="1130">
                  <c:v>4.1095032397408208E-7</c:v>
                </c:pt>
                <c:pt idx="1131">
                  <c:v>4.1576591154261059E-7</c:v>
                </c:pt>
                <c:pt idx="1132">
                  <c:v>4.1473627556512377E-7</c:v>
                </c:pt>
                <c:pt idx="1133">
                  <c:v>4.1414778856526427E-7</c:v>
                </c:pt>
                <c:pt idx="1134">
                  <c:v>4.1359375000000004E-7</c:v>
                </c:pt>
                <c:pt idx="1135">
                  <c:v>4.1793864370290632E-7</c:v>
                </c:pt>
                <c:pt idx="1136">
                  <c:v>4.1548335123523094E-7</c:v>
                </c:pt>
                <c:pt idx="1137">
                  <c:v>4.1469989281886387E-7</c:v>
                </c:pt>
                <c:pt idx="1138">
                  <c:v>4.1254301075268822E-7</c:v>
                </c:pt>
                <c:pt idx="1139">
                  <c:v>4.1177610333692143E-7</c:v>
                </c:pt>
                <c:pt idx="1140">
                  <c:v>4.143018259935553E-7</c:v>
                </c:pt>
                <c:pt idx="1141">
                  <c:v>4.1749731471535979E-7</c:v>
                </c:pt>
                <c:pt idx="1142">
                  <c:v>4.1824193548387101E-7</c:v>
                </c:pt>
                <c:pt idx="1143">
                  <c:v>4.1980665950590764E-7</c:v>
                </c:pt>
                <c:pt idx="1144">
                  <c:v>4.1860124999999998E-7</c:v>
                </c:pt>
                <c:pt idx="1145">
                  <c:v>4.1798501872659178E-7</c:v>
                </c:pt>
                <c:pt idx="1146">
                  <c:v>4.1873408239700379E-7</c:v>
                </c:pt>
                <c:pt idx="1147">
                  <c:v>4.1916219119226643E-7</c:v>
                </c:pt>
                <c:pt idx="1148">
                  <c:v>4.1419441460794842E-7</c:v>
                </c:pt>
                <c:pt idx="1149">
                  <c:v>4.125026852846402E-7</c:v>
                </c:pt>
                <c:pt idx="1150">
                  <c:v>4.0993548387096772E-7</c:v>
                </c:pt>
                <c:pt idx="1151">
                  <c:v>4.1409385113268609E-7</c:v>
                </c:pt>
                <c:pt idx="1152">
                  <c:v>4.1484897518878101E-7</c:v>
                </c:pt>
                <c:pt idx="1153">
                  <c:v>4.1296017222820238E-7</c:v>
                </c:pt>
                <c:pt idx="1154">
                  <c:v>4.1020922746781118E-7</c:v>
                </c:pt>
                <c:pt idx="1155">
                  <c:v>4.1263250000000003E-7</c:v>
                </c:pt>
                <c:pt idx="1156">
                  <c:v>4.1412842892768084E-7</c:v>
                </c:pt>
                <c:pt idx="1157">
                  <c:v>4.1031257783312573E-7</c:v>
                </c:pt>
                <c:pt idx="1158">
                  <c:v>4.0942910447761193E-7</c:v>
                </c:pt>
                <c:pt idx="1159">
                  <c:v>4.1228927680798003E-7</c:v>
                </c:pt>
                <c:pt idx="1160">
                  <c:v>4.1144763092269329E-7</c:v>
                </c:pt>
                <c:pt idx="1161">
                  <c:v>4.1822042341220424E-7</c:v>
                </c:pt>
                <c:pt idx="1162">
                  <c:v>4.2010124999999999E-7</c:v>
                </c:pt>
                <c:pt idx="1163">
                  <c:v>4.2356605800214826E-7</c:v>
                </c:pt>
                <c:pt idx="1164">
                  <c:v>4.2112244897959184E-7</c:v>
                </c:pt>
                <c:pt idx="1165">
                  <c:v>4.2076881720430109E-7</c:v>
                </c:pt>
                <c:pt idx="1166">
                  <c:v>4.1758880516684609E-7</c:v>
                </c:pt>
                <c:pt idx="1167">
                  <c:v>4.2132146709816613E-7</c:v>
                </c:pt>
                <c:pt idx="1168">
                  <c:v>4.2039459459459459E-7</c:v>
                </c:pt>
                <c:pt idx="1169">
                  <c:v>4.2094827586206901E-7</c:v>
                </c:pt>
                <c:pt idx="1170">
                  <c:v>4.2175995694294941E-7</c:v>
                </c:pt>
                <c:pt idx="1171">
                  <c:v>4.24989235737352E-7</c:v>
                </c:pt>
                <c:pt idx="1172">
                  <c:v>4.2797631862217438E-7</c:v>
                </c:pt>
                <c:pt idx="1173">
                  <c:v>4.31936329588015E-7</c:v>
                </c:pt>
                <c:pt idx="1174">
                  <c:v>4.3489795918367345E-7</c:v>
                </c:pt>
                <c:pt idx="1175">
                  <c:v>4.3280343716433941E-7</c:v>
                </c:pt>
                <c:pt idx="1176">
                  <c:v>4.3674919268030142E-7</c:v>
                </c:pt>
                <c:pt idx="1177">
                  <c:v>4.313939720129171E-7</c:v>
                </c:pt>
                <c:pt idx="1178">
                  <c:v>4.31259418729817E-7</c:v>
                </c:pt>
                <c:pt idx="1179">
                  <c:v>4.3101722282023683E-7</c:v>
                </c:pt>
                <c:pt idx="1180">
                  <c:v>4.3203982777179763E-7</c:v>
                </c:pt>
                <c:pt idx="1181">
                  <c:v>4.2750749999999998E-7</c:v>
                </c:pt>
                <c:pt idx="1182">
                  <c:v>4.2344500000000002E-7</c:v>
                </c:pt>
                <c:pt idx="1183">
                  <c:v>4.2482022471910115E-7</c:v>
                </c:pt>
                <c:pt idx="1184">
                  <c:v>4.2491385767790262E-7</c:v>
                </c:pt>
                <c:pt idx="1185">
                  <c:v>4.2725468164794008E-7</c:v>
                </c:pt>
                <c:pt idx="1186">
                  <c:v>4.2935691318327977E-7</c:v>
                </c:pt>
                <c:pt idx="1187">
                  <c:v>4.3348338692390144E-7</c:v>
                </c:pt>
                <c:pt idx="1188">
                  <c:v>4.3219354838709677E-7</c:v>
                </c:pt>
                <c:pt idx="1189">
                  <c:v>4.31259418729817E-7</c:v>
                </c:pt>
                <c:pt idx="1190">
                  <c:v>4.3202804746494067E-7</c:v>
                </c:pt>
                <c:pt idx="1191">
                  <c:v>4.3093649085037676E-7</c:v>
                </c:pt>
                <c:pt idx="1192">
                  <c:v>4.2980624327233585E-7</c:v>
                </c:pt>
                <c:pt idx="1193">
                  <c:v>4.3160215053763441E-7</c:v>
                </c:pt>
                <c:pt idx="1194">
                  <c:v>4.2741119483315392E-7</c:v>
                </c:pt>
                <c:pt idx="1195">
                  <c:v>4.2982277121374867E-7</c:v>
                </c:pt>
                <c:pt idx="1196">
                  <c:v>4.3386021505376344E-7</c:v>
                </c:pt>
                <c:pt idx="1197">
                  <c:v>4.3981203007518796E-7</c:v>
                </c:pt>
                <c:pt idx="1198">
                  <c:v>4.4754036598493001E-7</c:v>
                </c:pt>
                <c:pt idx="1199">
                  <c:v>4.5251883745963401E-7</c:v>
                </c:pt>
                <c:pt idx="1200">
                  <c:v>4.5698600645855757E-7</c:v>
                </c:pt>
                <c:pt idx="1201">
                  <c:v>4.6596216216216216E-7</c:v>
                </c:pt>
                <c:pt idx="1202">
                  <c:v>4.6877297297297295E-7</c:v>
                </c:pt>
                <c:pt idx="1203">
                  <c:v>4.7210979547900969E-7</c:v>
                </c:pt>
                <c:pt idx="1204">
                  <c:v>4.7598387096774193E-7</c:v>
                </c:pt>
                <c:pt idx="1205">
                  <c:v>4.7439720129171155E-7</c:v>
                </c:pt>
                <c:pt idx="1206">
                  <c:v>4.7706135629709369E-7</c:v>
                </c:pt>
                <c:pt idx="1207">
                  <c:v>4.7659925093632954E-7</c:v>
                </c:pt>
                <c:pt idx="1208">
                  <c:v>4.8630586766541829E-7</c:v>
                </c:pt>
                <c:pt idx="1209">
                  <c:v>4.8499463519313308E-7</c:v>
                </c:pt>
                <c:pt idx="1210">
                  <c:v>4.8999999999999997E-7</c:v>
                </c:pt>
                <c:pt idx="1211">
                  <c:v>4.9229837702871407E-7</c:v>
                </c:pt>
                <c:pt idx="1212">
                  <c:v>4.8874999999999998E-7</c:v>
                </c:pt>
                <c:pt idx="1213">
                  <c:v>4.8752953813104192E-7</c:v>
                </c:pt>
                <c:pt idx="1214">
                  <c:v>4.9081270182992462E-7</c:v>
                </c:pt>
                <c:pt idx="1215">
                  <c:v>4.836006458557589E-7</c:v>
                </c:pt>
                <c:pt idx="1216">
                  <c:v>4.8621374865735771E-7</c:v>
                </c:pt>
                <c:pt idx="1217">
                  <c:v>4.8680451127819547E-7</c:v>
                </c:pt>
                <c:pt idx="1218">
                  <c:v>4.884176533907428E-7</c:v>
                </c:pt>
                <c:pt idx="1219">
                  <c:v>4.9320775026910655E-7</c:v>
                </c:pt>
                <c:pt idx="1220">
                  <c:v>4.9689784946236563E-7</c:v>
                </c:pt>
                <c:pt idx="1221">
                  <c:v>4.9460710441334767E-7</c:v>
                </c:pt>
                <c:pt idx="1222">
                  <c:v>4.9899570354457578E-7</c:v>
                </c:pt>
                <c:pt idx="1223">
                  <c:v>4.9910118406889128E-7</c:v>
                </c:pt>
                <c:pt idx="1224">
                  <c:v>5.0079913606911447E-7</c:v>
                </c:pt>
                <c:pt idx="1225">
                  <c:v>5.0161081081081078E-7</c:v>
                </c:pt>
                <c:pt idx="1226">
                  <c:v>4.9988133764832794E-7</c:v>
                </c:pt>
                <c:pt idx="1227">
                  <c:v>4.9637540453074434E-7</c:v>
                </c:pt>
                <c:pt idx="1228">
                  <c:v>4.9531182795698933E-7</c:v>
                </c:pt>
                <c:pt idx="1229">
                  <c:v>4.9651776103336927E-7</c:v>
                </c:pt>
                <c:pt idx="1230">
                  <c:v>4.8819500000000001E-7</c:v>
                </c:pt>
                <c:pt idx="1231">
                  <c:v>4.8369364881693645E-7</c:v>
                </c:pt>
                <c:pt idx="1232">
                  <c:v>4.8435910224438907E-7</c:v>
                </c:pt>
                <c:pt idx="1233">
                  <c:v>4.8298753117206982E-7</c:v>
                </c:pt>
                <c:pt idx="1234">
                  <c:v>4.8192768079800502E-7</c:v>
                </c:pt>
                <c:pt idx="1235">
                  <c:v>4.7691136079900127E-7</c:v>
                </c:pt>
                <c:pt idx="1236">
                  <c:v>4.7941375000000003E-7</c:v>
                </c:pt>
                <c:pt idx="1237">
                  <c:v>4.8259914255091108E-7</c:v>
                </c:pt>
                <c:pt idx="1238">
                  <c:v>4.8989258861439309E-7</c:v>
                </c:pt>
                <c:pt idx="1239">
                  <c:v>4.8942060085836911E-7</c:v>
                </c:pt>
                <c:pt idx="1240">
                  <c:v>4.9510204081632654E-7</c:v>
                </c:pt>
                <c:pt idx="1241">
                  <c:v>5.0015102481121902E-7</c:v>
                </c:pt>
                <c:pt idx="1242">
                  <c:v>4.995567567567567E-7</c:v>
                </c:pt>
                <c:pt idx="1243">
                  <c:v>5.0360691144708422E-7</c:v>
                </c:pt>
                <c:pt idx="1244">
                  <c:v>5.0231351351351355E-7</c:v>
                </c:pt>
                <c:pt idx="1245">
                  <c:v>5.0250812567713973E-7</c:v>
                </c:pt>
                <c:pt idx="1246">
                  <c:v>4.9974539544962074E-7</c:v>
                </c:pt>
                <c:pt idx="1247">
                  <c:v>5.0455183585313178E-7</c:v>
                </c:pt>
                <c:pt idx="1248">
                  <c:v>5.0222521551724133E-7</c:v>
                </c:pt>
                <c:pt idx="1249">
                  <c:v>5.0922663802363052E-7</c:v>
                </c:pt>
                <c:pt idx="1250">
                  <c:v>5.0783029001074113E-7</c:v>
                </c:pt>
                <c:pt idx="1251">
                  <c:v>5.1180524344569294E-7</c:v>
                </c:pt>
                <c:pt idx="1252">
                  <c:v>5.1835124999999996E-7</c:v>
                </c:pt>
                <c:pt idx="1253">
                  <c:v>5.0958199356913188E-7</c:v>
                </c:pt>
                <c:pt idx="1254">
                  <c:v>5.0556999999999999E-7</c:v>
                </c:pt>
                <c:pt idx="1255">
                  <c:v>5.1076098606645225E-7</c:v>
                </c:pt>
                <c:pt idx="1256">
                  <c:v>5.0747625000000004E-7</c:v>
                </c:pt>
                <c:pt idx="1257">
                  <c:v>5.060075E-7</c:v>
                </c:pt>
                <c:pt idx="1258">
                  <c:v>5.0035081148564293E-7</c:v>
                </c:pt>
                <c:pt idx="1259">
                  <c:v>5.0047506234413972E-7</c:v>
                </c:pt>
                <c:pt idx="1260">
                  <c:v>4.9806999999999996E-7</c:v>
                </c:pt>
                <c:pt idx="1261">
                  <c:v>4.8766375000000001E-7</c:v>
                </c:pt>
                <c:pt idx="1262">
                  <c:v>4.8857449088960342E-7</c:v>
                </c:pt>
                <c:pt idx="1263">
                  <c:v>4.9044623655913979E-7</c:v>
                </c:pt>
                <c:pt idx="1264">
                  <c:v>4.8850053937432579E-7</c:v>
                </c:pt>
                <c:pt idx="1265">
                  <c:v>4.9319309600863004E-7</c:v>
                </c:pt>
                <c:pt idx="1266">
                  <c:v>5.0047516198704105E-7</c:v>
                </c:pt>
                <c:pt idx="1267">
                  <c:v>5.0020518358531316E-7</c:v>
                </c:pt>
                <c:pt idx="1268">
                  <c:v>5.0279999999999998E-7</c:v>
                </c:pt>
                <c:pt idx="1269">
                  <c:v>5.0374594594594591E-7</c:v>
                </c:pt>
                <c:pt idx="1270">
                  <c:v>5.0392664509169369E-7</c:v>
                </c:pt>
                <c:pt idx="1271">
                  <c:v>5.0143931256713214E-7</c:v>
                </c:pt>
                <c:pt idx="1272">
                  <c:v>5.0227175080558535E-7</c:v>
                </c:pt>
                <c:pt idx="1273">
                  <c:v>5.0100966702470464E-7</c:v>
                </c:pt>
                <c:pt idx="1274">
                  <c:v>5.0378401997503116E-7</c:v>
                </c:pt>
                <c:pt idx="1275">
                  <c:v>5.0241374999999995E-7</c:v>
                </c:pt>
                <c:pt idx="1276">
                  <c:v>4.9782000000000005E-7</c:v>
                </c:pt>
                <c:pt idx="1277">
                  <c:v>5.0020408163265312E-7</c:v>
                </c:pt>
                <c:pt idx="1278">
                  <c:v>5.0299999999999999E-7</c:v>
                </c:pt>
                <c:pt idx="1279">
                  <c:v>5.0141245972073034E-7</c:v>
                </c:pt>
                <c:pt idx="1280">
                  <c:v>4.9797093649085036E-7</c:v>
                </c:pt>
                <c:pt idx="1281">
                  <c:v>4.9672599784250271E-7</c:v>
                </c:pt>
                <c:pt idx="1282">
                  <c:v>4.9888709677419361E-7</c:v>
                </c:pt>
                <c:pt idx="1283">
                  <c:v>5.0437567276641557E-7</c:v>
                </c:pt>
                <c:pt idx="1284">
                  <c:v>5.0578947368421058E-7</c:v>
                </c:pt>
                <c:pt idx="1285">
                  <c:v>5.0772287862513425E-7</c:v>
                </c:pt>
                <c:pt idx="1286">
                  <c:v>5.0695161290322574E-7</c:v>
                </c:pt>
                <c:pt idx="1287">
                  <c:v>5.0654135338345861E-7</c:v>
                </c:pt>
                <c:pt idx="1288">
                  <c:v>5.0785714285714293E-7</c:v>
                </c:pt>
                <c:pt idx="1289">
                  <c:v>5.1069967707212055E-7</c:v>
                </c:pt>
                <c:pt idx="1290">
                  <c:v>5.103655913978495E-7</c:v>
                </c:pt>
                <c:pt idx="1291">
                  <c:v>5.0573354908306357E-7</c:v>
                </c:pt>
                <c:pt idx="1292">
                  <c:v>5.0757804090419802E-7</c:v>
                </c:pt>
                <c:pt idx="1293">
                  <c:v>5.1018338727076592E-7</c:v>
                </c:pt>
                <c:pt idx="1294">
                  <c:v>5.1669181034482754E-7</c:v>
                </c:pt>
                <c:pt idx="1295">
                  <c:v>5.1576591154261059E-7</c:v>
                </c:pt>
                <c:pt idx="1296">
                  <c:v>5.1166666666666671E-7</c:v>
                </c:pt>
                <c:pt idx="1297">
                  <c:v>5.1368932038834953E-7</c:v>
                </c:pt>
                <c:pt idx="1298">
                  <c:v>5.1778494623655911E-7</c:v>
                </c:pt>
                <c:pt idx="1299">
                  <c:v>5.1430960086299887E-7</c:v>
                </c:pt>
                <c:pt idx="1300">
                  <c:v>5.1430570505920341E-7</c:v>
                </c:pt>
                <c:pt idx="1301">
                  <c:v>5.147631862217438E-7</c:v>
                </c:pt>
                <c:pt idx="1302">
                  <c:v>5.1837634408602153E-7</c:v>
                </c:pt>
                <c:pt idx="1303">
                  <c:v>5.1914962325080735E-7</c:v>
                </c:pt>
                <c:pt idx="1304">
                  <c:v>5.1468245425188368E-7</c:v>
                </c:pt>
                <c:pt idx="1305">
                  <c:v>5.1140171858216974E-7</c:v>
                </c:pt>
                <c:pt idx="1306">
                  <c:v>5.0965628356605803E-7</c:v>
                </c:pt>
                <c:pt idx="1307">
                  <c:v>5.075349087003223E-7</c:v>
                </c:pt>
                <c:pt idx="1308">
                  <c:v>5.0170784103114928E-7</c:v>
                </c:pt>
                <c:pt idx="1309">
                  <c:v>5.0022596754057426E-7</c:v>
                </c:pt>
                <c:pt idx="1310">
                  <c:v>4.9922817955112216E-7</c:v>
                </c:pt>
                <c:pt idx="1311">
                  <c:v>4.9994499999999994E-7</c:v>
                </c:pt>
                <c:pt idx="1312">
                  <c:v>4.9763545568039952E-7</c:v>
                </c:pt>
                <c:pt idx="1313">
                  <c:v>5.000160944206009E-7</c:v>
                </c:pt>
                <c:pt idx="1314">
                  <c:v>5.0372180451127824E-7</c:v>
                </c:pt>
                <c:pt idx="1315">
                  <c:v>5.0620559741657694E-7</c:v>
                </c:pt>
                <c:pt idx="1316">
                  <c:v>5.0425026968716289E-7</c:v>
                </c:pt>
                <c:pt idx="1317">
                  <c:v>5.0610452586206896E-7</c:v>
                </c:pt>
                <c:pt idx="1318">
                  <c:v>5.0847521551724138E-7</c:v>
                </c:pt>
                <c:pt idx="1319">
                  <c:v>5.1336383207750268E-7</c:v>
                </c:pt>
                <c:pt idx="1320">
                  <c:v>5.0930836454431957E-7</c:v>
                </c:pt>
                <c:pt idx="1321">
                  <c:v>5.1744209215442091E-7</c:v>
                </c:pt>
                <c:pt idx="1322">
                  <c:v>5.1665336658354111E-7</c:v>
                </c:pt>
                <c:pt idx="1323">
                  <c:v>5.2075749999999994E-7</c:v>
                </c:pt>
                <c:pt idx="1324">
                  <c:v>5.2207730673316704E-7</c:v>
                </c:pt>
                <c:pt idx="1325">
                  <c:v>5.2228295819935691E-7</c:v>
                </c:pt>
                <c:pt idx="1326">
                  <c:v>5.2149838882921591E-7</c:v>
                </c:pt>
                <c:pt idx="1327">
                  <c:v>5.2262109795479011E-7</c:v>
                </c:pt>
                <c:pt idx="1328">
                  <c:v>5.1838187702265368E-7</c:v>
                </c:pt>
                <c:pt idx="1329">
                  <c:v>5.1789644012944988E-7</c:v>
                </c:pt>
                <c:pt idx="1330">
                  <c:v>5.1851672060409932E-7</c:v>
                </c:pt>
                <c:pt idx="1331">
                  <c:v>5.1606256742179072E-7</c:v>
                </c:pt>
                <c:pt idx="1332">
                  <c:v>5.1487082884822397E-7</c:v>
                </c:pt>
                <c:pt idx="1333">
                  <c:v>5.2017741935483867E-7</c:v>
                </c:pt>
                <c:pt idx="1334">
                  <c:v>5.1933799784714743E-7</c:v>
                </c:pt>
                <c:pt idx="1335">
                  <c:v>5.1602040816326532E-7</c:v>
                </c:pt>
                <c:pt idx="1336">
                  <c:v>5.209656652360515E-7</c:v>
                </c:pt>
                <c:pt idx="1337">
                  <c:v>5.1726394849785409E-7</c:v>
                </c:pt>
                <c:pt idx="1338">
                  <c:v>5.2348549946294307E-7</c:v>
                </c:pt>
                <c:pt idx="1339">
                  <c:v>5.2555316863587541E-7</c:v>
                </c:pt>
                <c:pt idx="1340">
                  <c:v>5.2523093447905478E-7</c:v>
                </c:pt>
                <c:pt idx="1341">
                  <c:v>5.2536519871106335E-7</c:v>
                </c:pt>
                <c:pt idx="1342">
                  <c:v>5.3143394199785181E-7</c:v>
                </c:pt>
                <c:pt idx="1343">
                  <c:v>5.3266375E-7</c:v>
                </c:pt>
                <c:pt idx="1344">
                  <c:v>5.3128089887640451E-7</c:v>
                </c:pt>
                <c:pt idx="1345">
                  <c:v>5.3272625000000004E-7</c:v>
                </c:pt>
                <c:pt idx="1346">
                  <c:v>5.2790648379052375E-7</c:v>
                </c:pt>
                <c:pt idx="1347">
                  <c:v>5.3325778331257782E-7</c:v>
                </c:pt>
                <c:pt idx="1348">
                  <c:v>5.3208819875776396E-7</c:v>
                </c:pt>
                <c:pt idx="1349">
                  <c:v>5.2780597014925377E-7</c:v>
                </c:pt>
                <c:pt idx="1350">
                  <c:v>5.3019499999999999E-7</c:v>
                </c:pt>
                <c:pt idx="1351">
                  <c:v>5.2943945068664167E-7</c:v>
                </c:pt>
                <c:pt idx="1352">
                  <c:v>5.273179871520342E-7</c:v>
                </c:pt>
                <c:pt idx="1353">
                  <c:v>5.2864908503767494E-7</c:v>
                </c:pt>
                <c:pt idx="1354">
                  <c:v>5.2899892357373517E-7</c:v>
                </c:pt>
                <c:pt idx="1355">
                  <c:v>5.2817152103559869E-7</c:v>
                </c:pt>
                <c:pt idx="1356">
                  <c:v>5.3492440604751619E-7</c:v>
                </c:pt>
                <c:pt idx="1357">
                  <c:v>5.3152972972972976E-7</c:v>
                </c:pt>
                <c:pt idx="1358">
                  <c:v>5.3131351351351351E-7</c:v>
                </c:pt>
                <c:pt idx="1359">
                  <c:v>5.3150270270270274E-7</c:v>
                </c:pt>
                <c:pt idx="1360">
                  <c:v>5.3064047362755656E-7</c:v>
                </c:pt>
                <c:pt idx="1361">
                  <c:v>5.2759956942949405E-7</c:v>
                </c:pt>
                <c:pt idx="1362">
                  <c:v>5.3375404530744335E-7</c:v>
                </c:pt>
                <c:pt idx="1363">
                  <c:v>5.3442826321467102E-7</c:v>
                </c:pt>
                <c:pt idx="1364">
                  <c:v>5.3568426724137931E-7</c:v>
                </c:pt>
                <c:pt idx="1365">
                  <c:v>5.3569579288025887E-7</c:v>
                </c:pt>
                <c:pt idx="1366">
                  <c:v>5.3901294498381881E-7</c:v>
                </c:pt>
                <c:pt idx="1367">
                  <c:v>5.4147629310344824E-7</c:v>
                </c:pt>
                <c:pt idx="1368">
                  <c:v>5.4363832077502685E-7</c:v>
                </c:pt>
                <c:pt idx="1369">
                  <c:v>5.340312163616793E-7</c:v>
                </c:pt>
                <c:pt idx="1370">
                  <c:v>5.284876210979548E-7</c:v>
                </c:pt>
                <c:pt idx="1371">
                  <c:v>5.2503870162297129E-7</c:v>
                </c:pt>
                <c:pt idx="1372">
                  <c:v>5.2198379052369072E-7</c:v>
                </c:pt>
                <c:pt idx="1373">
                  <c:v>5.2247625000000001E-7</c:v>
                </c:pt>
                <c:pt idx="1374">
                  <c:v>5.2269787765293388E-7</c:v>
                </c:pt>
                <c:pt idx="1375">
                  <c:v>5.2640846824408468E-7</c:v>
                </c:pt>
                <c:pt idx="1376">
                  <c:v>5.2628875E-7</c:v>
                </c:pt>
                <c:pt idx="1377">
                  <c:v>5.3125937834941054E-7</c:v>
                </c:pt>
                <c:pt idx="1378">
                  <c:v>5.3119226638023637E-7</c:v>
                </c:pt>
                <c:pt idx="1379">
                  <c:v>5.3169719827586214E-7</c:v>
                </c:pt>
                <c:pt idx="1380">
                  <c:v>5.3148867313915863E-7</c:v>
                </c:pt>
                <c:pt idx="1381">
                  <c:v>5.3215135135135137E-7</c:v>
                </c:pt>
                <c:pt idx="1382">
                  <c:v>5.3585760517799357E-7</c:v>
                </c:pt>
                <c:pt idx="1383">
                  <c:v>5.3593347639484983E-7</c:v>
                </c:pt>
                <c:pt idx="1384">
                  <c:v>5.3074811625403662E-7</c:v>
                </c:pt>
                <c:pt idx="1385">
                  <c:v>5.2956404736275563E-7</c:v>
                </c:pt>
                <c:pt idx="1386">
                  <c:v>5.2834586466165409E-7</c:v>
                </c:pt>
                <c:pt idx="1387">
                  <c:v>5.2826180257510733E-7</c:v>
                </c:pt>
                <c:pt idx="1388">
                  <c:v>5.3162191192266377E-7</c:v>
                </c:pt>
                <c:pt idx="1389">
                  <c:v>5.2695371367061357E-7</c:v>
                </c:pt>
                <c:pt idx="1390">
                  <c:v>5.2609492988133763E-7</c:v>
                </c:pt>
                <c:pt idx="1391">
                  <c:v>5.3015053763440857E-7</c:v>
                </c:pt>
                <c:pt idx="1392">
                  <c:v>5.3508073196986009E-7</c:v>
                </c:pt>
                <c:pt idx="1393">
                  <c:v>5.3825618945102259E-7</c:v>
                </c:pt>
                <c:pt idx="1394">
                  <c:v>5.3543501611170783E-7</c:v>
                </c:pt>
                <c:pt idx="1395">
                  <c:v>5.3733583021223467E-7</c:v>
                </c:pt>
                <c:pt idx="1396">
                  <c:v>5.4138250000000006E-7</c:v>
                </c:pt>
                <c:pt idx="1397">
                  <c:v>5.3588653366583543E-7</c:v>
                </c:pt>
                <c:pt idx="1398">
                  <c:v>5.3170112079701127E-7</c:v>
                </c:pt>
                <c:pt idx="1399">
                  <c:v>5.2937157107231921E-7</c:v>
                </c:pt>
                <c:pt idx="1400">
                  <c:v>5.3294499999999999E-7</c:v>
                </c:pt>
                <c:pt idx="1401">
                  <c:v>5.2966374999999999E-7</c:v>
                </c:pt>
                <c:pt idx="1402">
                  <c:v>5.2644500000000003E-7</c:v>
                </c:pt>
                <c:pt idx="1403">
                  <c:v>5.3018756698821007E-7</c:v>
                </c:pt>
                <c:pt idx="1404">
                  <c:v>5.3138023630504832E-7</c:v>
                </c:pt>
                <c:pt idx="1405">
                  <c:v>5.2977933261571585E-7</c:v>
                </c:pt>
                <c:pt idx="1406">
                  <c:v>5.3012365591397847E-7</c:v>
                </c:pt>
                <c:pt idx="1407">
                  <c:v>5.3258861439312565E-7</c:v>
                </c:pt>
                <c:pt idx="1408">
                  <c:v>5.3078947368421055E-7</c:v>
                </c:pt>
                <c:pt idx="1409">
                  <c:v>5.3545064377682408E-7</c:v>
                </c:pt>
                <c:pt idx="1410">
                  <c:v>5.3305992509363296E-7</c:v>
                </c:pt>
                <c:pt idx="1411">
                  <c:v>5.3853875000000007E-7</c:v>
                </c:pt>
                <c:pt idx="1412">
                  <c:v>5.3731471535982811E-7</c:v>
                </c:pt>
                <c:pt idx="1413">
                  <c:v>5.3739504843918189E-7</c:v>
                </c:pt>
                <c:pt idx="1414">
                  <c:v>5.3560344827586213E-7</c:v>
                </c:pt>
                <c:pt idx="1415">
                  <c:v>5.3674594594594595E-7</c:v>
                </c:pt>
                <c:pt idx="1416">
                  <c:v>5.3320540540540538E-7</c:v>
                </c:pt>
                <c:pt idx="1417">
                  <c:v>5.3370141150922912E-7</c:v>
                </c:pt>
                <c:pt idx="1418">
                  <c:v>5.2688720173535794E-7</c:v>
                </c:pt>
                <c:pt idx="1419">
                  <c:v>5.2767063921993502E-7</c:v>
                </c:pt>
                <c:pt idx="1420">
                  <c:v>5.2974082073434129E-7</c:v>
                </c:pt>
                <c:pt idx="1421">
                  <c:v>5.3060475161987039E-7</c:v>
                </c:pt>
                <c:pt idx="1422">
                  <c:v>5.3317007534983849E-7</c:v>
                </c:pt>
                <c:pt idx="1423">
                  <c:v>5.370860215053764E-7</c:v>
                </c:pt>
                <c:pt idx="1424">
                  <c:v>5.4108114856429463E-7</c:v>
                </c:pt>
                <c:pt idx="1425">
                  <c:v>5.3946641791044779E-7</c:v>
                </c:pt>
                <c:pt idx="1426">
                  <c:v>5.3993890274314212E-7</c:v>
                </c:pt>
                <c:pt idx="1427">
                  <c:v>5.3547625000000003E-7</c:v>
                </c:pt>
                <c:pt idx="1428">
                  <c:v>5.3393125671321166E-7</c:v>
                </c:pt>
                <c:pt idx="1429">
                  <c:v>5.3064047362755656E-7</c:v>
                </c:pt>
                <c:pt idx="1430">
                  <c:v>5.2682112068965522E-7</c:v>
                </c:pt>
                <c:pt idx="1431">
                  <c:v>5.2679224973089343E-7</c:v>
                </c:pt>
                <c:pt idx="1432">
                  <c:v>5.2881877022653719E-7</c:v>
                </c:pt>
                <c:pt idx="1433">
                  <c:v>5.2888709677419353E-7</c:v>
                </c:pt>
                <c:pt idx="1434">
                  <c:v>5.2924688279301741E-7</c:v>
                </c:pt>
                <c:pt idx="1435">
                  <c:v>5.3463249999999998E-7</c:v>
                </c:pt>
                <c:pt idx="1436">
                  <c:v>5.3666374999999999E-7</c:v>
                </c:pt>
                <c:pt idx="1437">
                  <c:v>5.361093247588424E-7</c:v>
                </c:pt>
                <c:pt idx="1438">
                  <c:v>5.3744897959183678E-7</c:v>
                </c:pt>
                <c:pt idx="1439">
                  <c:v>5.4231969860064585E-7</c:v>
                </c:pt>
                <c:pt idx="1440">
                  <c:v>5.4168284789644014E-7</c:v>
                </c:pt>
                <c:pt idx="1441">
                  <c:v>5.4148488120950325E-7</c:v>
                </c:pt>
                <c:pt idx="1442">
                  <c:v>5.4052319309600866E-7</c:v>
                </c:pt>
                <c:pt idx="1443">
                  <c:v>5.4562028047464941E-7</c:v>
                </c:pt>
                <c:pt idx="1444">
                  <c:v>5.4301937567276641E-7</c:v>
                </c:pt>
                <c:pt idx="1445">
                  <c:v>5.4719850187265918E-7</c:v>
                </c:pt>
                <c:pt idx="1446">
                  <c:v>5.5985125000000001E-7</c:v>
                </c:pt>
                <c:pt idx="1447">
                  <c:v>5.7447755610972568E-7</c:v>
                </c:pt>
                <c:pt idx="1448">
                  <c:v>5.8805230386052302E-7</c:v>
                </c:pt>
                <c:pt idx="1449">
                  <c:v>6.0368578553615961E-7</c:v>
                </c:pt>
                <c:pt idx="1450">
                  <c:v>6.2297625000000004E-7</c:v>
                </c:pt>
                <c:pt idx="1451">
                  <c:v>6.2520364415862804E-7</c:v>
                </c:pt>
                <c:pt idx="1452">
                  <c:v>6.356189451022605E-7</c:v>
                </c:pt>
                <c:pt idx="1453">
                  <c:v>6.4483818770226537E-7</c:v>
                </c:pt>
                <c:pt idx="1454">
                  <c:v>6.5058378378378384E-7</c:v>
                </c:pt>
                <c:pt idx="1455">
                  <c:v>6.4866486486486485E-7</c:v>
                </c:pt>
                <c:pt idx="1456">
                  <c:v>6.5236501079913611E-7</c:v>
                </c:pt>
                <c:pt idx="1457">
                  <c:v>6.4825757575757573E-7</c:v>
                </c:pt>
                <c:pt idx="1458">
                  <c:v>6.4933911159263271E-7</c:v>
                </c:pt>
                <c:pt idx="1459">
                  <c:v>6.4190810810810811E-7</c:v>
                </c:pt>
                <c:pt idx="1460">
                  <c:v>6.3994073275862066E-7</c:v>
                </c:pt>
                <c:pt idx="1461">
                  <c:v>6.3699138858988157E-7</c:v>
                </c:pt>
                <c:pt idx="1462">
                  <c:v>6.4229481641468681E-7</c:v>
                </c:pt>
                <c:pt idx="1463">
                  <c:v>6.3102370689655176E-7</c:v>
                </c:pt>
                <c:pt idx="1464">
                  <c:v>6.3458602150537632E-7</c:v>
                </c:pt>
                <c:pt idx="1465">
                  <c:v>6.3719420600858369E-7</c:v>
                </c:pt>
                <c:pt idx="1466">
                  <c:v>6.389914163090129E-7</c:v>
                </c:pt>
                <c:pt idx="1467">
                  <c:v>6.4078862660944211E-7</c:v>
                </c:pt>
                <c:pt idx="1468">
                  <c:v>6.4503767491926807E-7</c:v>
                </c:pt>
                <c:pt idx="1469">
                  <c:v>6.3896145610278373E-7</c:v>
                </c:pt>
                <c:pt idx="1470">
                  <c:v>6.4753875000000001E-7</c:v>
                </c:pt>
                <c:pt idx="1471">
                  <c:v>6.5213290460878884E-7</c:v>
                </c:pt>
                <c:pt idx="1472">
                  <c:v>6.4888389513108615E-7</c:v>
                </c:pt>
                <c:pt idx="1473">
                  <c:v>6.4321197007481297E-7</c:v>
                </c:pt>
                <c:pt idx="1474">
                  <c:v>6.3753865336658354E-7</c:v>
                </c:pt>
                <c:pt idx="1475">
                  <c:v>6.3326902465166132E-7</c:v>
                </c:pt>
                <c:pt idx="1476">
                  <c:v>6.3777121374865741E-7</c:v>
                </c:pt>
                <c:pt idx="1477">
                  <c:v>6.4035522066738427E-7</c:v>
                </c:pt>
                <c:pt idx="1478">
                  <c:v>6.3728740581270182E-7</c:v>
                </c:pt>
                <c:pt idx="1479">
                  <c:v>6.4192556634304203E-7</c:v>
                </c:pt>
                <c:pt idx="1480">
                  <c:v>6.4404967602591793E-7</c:v>
                </c:pt>
                <c:pt idx="1481">
                  <c:v>6.4842162162162169E-7</c:v>
                </c:pt>
                <c:pt idx="1482">
                  <c:v>6.5111948331539288E-7</c:v>
                </c:pt>
                <c:pt idx="1483">
                  <c:v>6.5044575725026861E-7</c:v>
                </c:pt>
                <c:pt idx="1484">
                  <c:v>6.4426466916354551E-7</c:v>
                </c:pt>
                <c:pt idx="1485">
                  <c:v>6.4035125000000002E-7</c:v>
                </c:pt>
                <c:pt idx="1486">
                  <c:v>6.3760099750623438E-7</c:v>
                </c:pt>
                <c:pt idx="1487">
                  <c:v>6.387652173913044E-7</c:v>
                </c:pt>
                <c:pt idx="1488">
                  <c:v>6.4024378109452742E-7</c:v>
                </c:pt>
                <c:pt idx="1489">
                  <c:v>6.3713432835820898E-7</c:v>
                </c:pt>
                <c:pt idx="1490">
                  <c:v>6.3915960099750628E-7</c:v>
                </c:pt>
                <c:pt idx="1491">
                  <c:v>6.4144582814445832E-7</c:v>
                </c:pt>
                <c:pt idx="1492">
                  <c:v>6.4491374999999997E-7</c:v>
                </c:pt>
                <c:pt idx="1493">
                  <c:v>6.5416375000000003E-7</c:v>
                </c:pt>
                <c:pt idx="1494">
                  <c:v>6.530439442658092E-7</c:v>
                </c:pt>
                <c:pt idx="1495">
                  <c:v>6.4932012847965743E-7</c:v>
                </c:pt>
                <c:pt idx="1496">
                  <c:v>6.5835125E-7</c:v>
                </c:pt>
                <c:pt idx="1497">
                  <c:v>6.6122624999999995E-7</c:v>
                </c:pt>
                <c:pt idx="1498">
                  <c:v>6.6068164794007486E-7</c:v>
                </c:pt>
                <c:pt idx="1499">
                  <c:v>6.5275750000000001E-7</c:v>
                </c:pt>
                <c:pt idx="1500">
                  <c:v>6.5097381546134664E-7</c:v>
                </c:pt>
                <c:pt idx="1501">
                  <c:v>6.5185124999999993E-7</c:v>
                </c:pt>
                <c:pt idx="1502">
                  <c:v>6.5293676312968919E-7</c:v>
                </c:pt>
                <c:pt idx="1503">
                  <c:v>6.4587190527448873E-7</c:v>
                </c:pt>
                <c:pt idx="1504">
                  <c:v>6.4653721682847899E-7</c:v>
                </c:pt>
                <c:pt idx="1505">
                  <c:v>6.4675296655879182E-7</c:v>
                </c:pt>
                <c:pt idx="1506">
                  <c:v>6.471875E-7</c:v>
                </c:pt>
                <c:pt idx="1507">
                  <c:v>6.5482181425485961E-7</c:v>
                </c:pt>
                <c:pt idx="1508">
                  <c:v>6.6002157497303126E-7</c:v>
                </c:pt>
                <c:pt idx="1509">
                  <c:v>6.5484358144552321E-7</c:v>
                </c:pt>
                <c:pt idx="1510">
                  <c:v>6.5534456928838951E-7</c:v>
                </c:pt>
                <c:pt idx="1511">
                  <c:v>6.5804987531172069E-7</c:v>
                </c:pt>
                <c:pt idx="1512">
                  <c:v>6.4929052369077305E-7</c:v>
                </c:pt>
                <c:pt idx="1513">
                  <c:v>6.4056999999999997E-7</c:v>
                </c:pt>
                <c:pt idx="1514">
                  <c:v>6.4203108252947484E-7</c:v>
                </c:pt>
                <c:pt idx="1515">
                  <c:v>6.437056928034372E-7</c:v>
                </c:pt>
                <c:pt idx="1516">
                  <c:v>6.481901181525241E-7</c:v>
                </c:pt>
                <c:pt idx="1517">
                  <c:v>6.483171521035598E-7</c:v>
                </c:pt>
                <c:pt idx="1518">
                  <c:v>6.4440064794816417E-7</c:v>
                </c:pt>
                <c:pt idx="1519">
                  <c:v>6.4389428263214672E-7</c:v>
                </c:pt>
                <c:pt idx="1520">
                  <c:v>6.515803667745415E-7</c:v>
                </c:pt>
                <c:pt idx="1521">
                  <c:v>6.4381337648327942E-7</c:v>
                </c:pt>
                <c:pt idx="1522">
                  <c:v>6.4452047413793103E-7</c:v>
                </c:pt>
                <c:pt idx="1523">
                  <c:v>6.4278856526429337E-7</c:v>
                </c:pt>
                <c:pt idx="1524">
                  <c:v>6.4490312163616786E-7</c:v>
                </c:pt>
                <c:pt idx="1525">
                  <c:v>6.4308807733619763E-7</c:v>
                </c:pt>
                <c:pt idx="1526">
                  <c:v>6.5179032258064521E-7</c:v>
                </c:pt>
                <c:pt idx="1527">
                  <c:v>6.5644499999999995E-7</c:v>
                </c:pt>
                <c:pt idx="1528">
                  <c:v>6.4819499999999996E-7</c:v>
                </c:pt>
                <c:pt idx="1529">
                  <c:v>6.4351560549313361E-7</c:v>
                </c:pt>
                <c:pt idx="1530">
                  <c:v>6.3908700322234162E-7</c:v>
                </c:pt>
                <c:pt idx="1531">
                  <c:v>6.4265843179377012E-7</c:v>
                </c:pt>
                <c:pt idx="1532">
                  <c:v>6.4988184747583243E-7</c:v>
                </c:pt>
                <c:pt idx="1533">
                  <c:v>6.5122186495176848E-7</c:v>
                </c:pt>
                <c:pt idx="1534">
                  <c:v>6.4222878625134262E-7</c:v>
                </c:pt>
                <c:pt idx="1535">
                  <c:v>6.4328848223896661E-7</c:v>
                </c:pt>
                <c:pt idx="1536">
                  <c:v>6.4920882669537138E-7</c:v>
                </c:pt>
                <c:pt idx="1537">
                  <c:v>6.5247315855181024E-7</c:v>
                </c:pt>
                <c:pt idx="1538">
                  <c:v>6.4945337620578777E-7</c:v>
                </c:pt>
                <c:pt idx="1539">
                  <c:v>6.4026852846401726E-7</c:v>
                </c:pt>
                <c:pt idx="1540">
                  <c:v>6.4075888051668458E-7</c:v>
                </c:pt>
                <c:pt idx="1541">
                  <c:v>6.4931720430107523E-7</c:v>
                </c:pt>
                <c:pt idx="1542">
                  <c:v>6.5111707841031145E-7</c:v>
                </c:pt>
                <c:pt idx="1543">
                  <c:v>6.560172228202368E-7</c:v>
                </c:pt>
                <c:pt idx="1544">
                  <c:v>6.5147249190938514E-7</c:v>
                </c:pt>
                <c:pt idx="1545">
                  <c:v>6.7248924731182796E-7</c:v>
                </c:pt>
                <c:pt idx="1546">
                  <c:v>6.7016181229773464E-7</c:v>
                </c:pt>
                <c:pt idx="1547">
                  <c:v>6.6538834951456309E-7</c:v>
                </c:pt>
                <c:pt idx="1548">
                  <c:v>6.6080366774541531E-7</c:v>
                </c:pt>
                <c:pt idx="1549">
                  <c:v>6.6308189655172415E-7</c:v>
                </c:pt>
                <c:pt idx="1550">
                  <c:v>6.5416038751345539E-7</c:v>
                </c:pt>
                <c:pt idx="1551">
                  <c:v>6.6059613319011816E-7</c:v>
                </c:pt>
                <c:pt idx="1552">
                  <c:v>6.4896663078579122E-7</c:v>
                </c:pt>
                <c:pt idx="1553">
                  <c:v>6.5418279569892476E-7</c:v>
                </c:pt>
                <c:pt idx="1554">
                  <c:v>6.5335306781485466E-7</c:v>
                </c:pt>
                <c:pt idx="1555">
                  <c:v>6.5652852529601728E-7</c:v>
                </c:pt>
                <c:pt idx="1556">
                  <c:v>6.5758861439312562E-7</c:v>
                </c:pt>
                <c:pt idx="1557">
                  <c:v>6.6258324382384532E-7</c:v>
                </c:pt>
                <c:pt idx="1558">
                  <c:v>6.6419441460794847E-7</c:v>
                </c:pt>
                <c:pt idx="1559">
                  <c:v>6.5197624999999999E-7</c:v>
                </c:pt>
                <c:pt idx="1560">
                  <c:v>6.5184433374844333E-7</c:v>
                </c:pt>
                <c:pt idx="1561">
                  <c:v>6.450822942643392E-7</c:v>
                </c:pt>
                <c:pt idx="1562">
                  <c:v>6.4523815461346636E-7</c:v>
                </c:pt>
                <c:pt idx="1563">
                  <c:v>6.5103486924034873E-7</c:v>
                </c:pt>
                <c:pt idx="1564">
                  <c:v>6.4813250000000004E-7</c:v>
                </c:pt>
                <c:pt idx="1565">
                  <c:v>6.4878088077336197E-7</c:v>
                </c:pt>
                <c:pt idx="1566">
                  <c:v>6.5100966702470458E-7</c:v>
                </c:pt>
                <c:pt idx="1567">
                  <c:v>6.5187298170075352E-7</c:v>
                </c:pt>
                <c:pt idx="1568">
                  <c:v>6.62247311827957E-7</c:v>
                </c:pt>
                <c:pt idx="1569">
                  <c:v>6.6804324324324325E-7</c:v>
                </c:pt>
                <c:pt idx="1570">
                  <c:v>6.6025945945945942E-7</c:v>
                </c:pt>
                <c:pt idx="1571">
                  <c:v>6.6006465517241382E-7</c:v>
                </c:pt>
                <c:pt idx="1572">
                  <c:v>6.6074193548387102E-7</c:v>
                </c:pt>
                <c:pt idx="1573">
                  <c:v>6.6822234156820628E-7</c:v>
                </c:pt>
                <c:pt idx="1574">
                  <c:v>6.6866523143164696E-7</c:v>
                </c:pt>
                <c:pt idx="1575">
                  <c:v>6.624219590958019E-7</c:v>
                </c:pt>
                <c:pt idx="1576">
                  <c:v>6.5216374999999998E-7</c:v>
                </c:pt>
                <c:pt idx="1577">
                  <c:v>6.5499999999999998E-7</c:v>
                </c:pt>
                <c:pt idx="1578">
                  <c:v>6.4762620837808813E-7</c:v>
                </c:pt>
                <c:pt idx="1579">
                  <c:v>6.4390742734122715E-7</c:v>
                </c:pt>
                <c:pt idx="1580">
                  <c:v>6.4483818770226537E-7</c:v>
                </c:pt>
                <c:pt idx="1581">
                  <c:v>6.4926105717367855E-7</c:v>
                </c:pt>
                <c:pt idx="1582">
                  <c:v>6.5182702702702707E-7</c:v>
                </c:pt>
                <c:pt idx="1583">
                  <c:v>6.5472402597402592E-7</c:v>
                </c:pt>
                <c:pt idx="1584">
                  <c:v>6.4795553145336224E-7</c:v>
                </c:pt>
                <c:pt idx="1585">
                  <c:v>6.6401950162513544E-7</c:v>
                </c:pt>
                <c:pt idx="1586">
                  <c:v>6.6271891891891887E-7</c:v>
                </c:pt>
                <c:pt idx="1587">
                  <c:v>6.6132829373650103E-7</c:v>
                </c:pt>
                <c:pt idx="1588">
                  <c:v>6.643326157158235E-7</c:v>
                </c:pt>
                <c:pt idx="1589">
                  <c:v>6.7149838882921595E-7</c:v>
                </c:pt>
                <c:pt idx="1590">
                  <c:v>6.8419500000000002E-7</c:v>
                </c:pt>
                <c:pt idx="1591">
                  <c:v>6.8819935691318328E-7</c:v>
                </c:pt>
                <c:pt idx="1592">
                  <c:v>6.7724489795918368E-7</c:v>
                </c:pt>
                <c:pt idx="1593">
                  <c:v>6.8624060150375939E-7</c:v>
                </c:pt>
                <c:pt idx="1594">
                  <c:v>6.7872180451127815E-7</c:v>
                </c:pt>
                <c:pt idx="1595">
                  <c:v>6.6912903225806451E-7</c:v>
                </c:pt>
                <c:pt idx="1596">
                  <c:v>6.6209989258861443E-7</c:v>
                </c:pt>
                <c:pt idx="1597">
                  <c:v>6.645166487647691E-7</c:v>
                </c:pt>
                <c:pt idx="1598">
                  <c:v>6.5885069817400645E-7</c:v>
                </c:pt>
                <c:pt idx="1599">
                  <c:v>6.6399141630901287E-7</c:v>
                </c:pt>
                <c:pt idx="1600">
                  <c:v>6.6290547798066595E-7</c:v>
                </c:pt>
                <c:pt idx="1601">
                  <c:v>6.7410311493018257E-7</c:v>
                </c:pt>
                <c:pt idx="1602">
                  <c:v>6.7692680301399358E-7</c:v>
                </c:pt>
                <c:pt idx="1603">
                  <c:v>6.7806034482758618E-7</c:v>
                </c:pt>
                <c:pt idx="1604">
                  <c:v>6.7708826695371372E-7</c:v>
                </c:pt>
                <c:pt idx="1605">
                  <c:v>6.7887270765911537E-7</c:v>
                </c:pt>
                <c:pt idx="1606">
                  <c:v>6.7167206040992449E-7</c:v>
                </c:pt>
                <c:pt idx="1607">
                  <c:v>6.7717133620689653E-7</c:v>
                </c:pt>
                <c:pt idx="1608">
                  <c:v>6.7080906148867315E-7</c:v>
                </c:pt>
                <c:pt idx="1609">
                  <c:v>6.7407626208378088E-7</c:v>
                </c:pt>
                <c:pt idx="1610">
                  <c:v>6.7149085037674914E-7</c:v>
                </c:pt>
                <c:pt idx="1611">
                  <c:v>6.7865301724137929E-7</c:v>
                </c:pt>
                <c:pt idx="1612">
                  <c:v>6.7423737916219114E-7</c:v>
                </c:pt>
                <c:pt idx="1613">
                  <c:v>6.7157000000000008E-7</c:v>
                </c:pt>
                <c:pt idx="1614">
                  <c:v>6.8053183520599254E-7</c:v>
                </c:pt>
                <c:pt idx="1615">
                  <c:v>6.8743576017130626E-7</c:v>
                </c:pt>
                <c:pt idx="1616">
                  <c:v>6.8750749999999998E-7</c:v>
                </c:pt>
                <c:pt idx="1617">
                  <c:v>6.8306999999999999E-7</c:v>
                </c:pt>
                <c:pt idx="1618">
                  <c:v>6.8393890675241156E-7</c:v>
                </c:pt>
                <c:pt idx="1619">
                  <c:v>6.8411922663802366E-7</c:v>
                </c:pt>
                <c:pt idx="1620">
                  <c:v>6.8871367061356293E-7</c:v>
                </c:pt>
                <c:pt idx="1621">
                  <c:v>6.7913347685683532E-7</c:v>
                </c:pt>
                <c:pt idx="1622">
                  <c:v>6.735392051557465E-7</c:v>
                </c:pt>
                <c:pt idx="1623">
                  <c:v>6.735660580021483E-7</c:v>
                </c:pt>
                <c:pt idx="1624">
                  <c:v>6.6776584317937697E-7</c:v>
                </c:pt>
                <c:pt idx="1625">
                  <c:v>6.5922663802363046E-7</c:v>
                </c:pt>
                <c:pt idx="1626">
                  <c:v>6.589484978540772E-7</c:v>
                </c:pt>
                <c:pt idx="1627">
                  <c:v>6.5919268030139941E-7</c:v>
                </c:pt>
                <c:pt idx="1628">
                  <c:v>6.6312163616792256E-7</c:v>
                </c:pt>
                <c:pt idx="1629">
                  <c:v>6.672324324324324E-7</c:v>
                </c:pt>
                <c:pt idx="1630">
                  <c:v>6.7455723542116633E-7</c:v>
                </c:pt>
                <c:pt idx="1631">
                  <c:v>6.7858378378378382E-7</c:v>
                </c:pt>
                <c:pt idx="1632">
                  <c:v>6.9562838569880822E-7</c:v>
                </c:pt>
                <c:pt idx="1633">
                  <c:v>7.2447453954496202E-7</c:v>
                </c:pt>
                <c:pt idx="1634">
                  <c:v>7.4931573275862067E-7</c:v>
                </c:pt>
                <c:pt idx="1635">
                  <c:v>7.8100323624595466E-7</c:v>
                </c:pt>
                <c:pt idx="1636">
                  <c:v>8.1188506981740072E-7</c:v>
                </c:pt>
                <c:pt idx="1637">
                  <c:v>9.078547904191617E-7</c:v>
                </c:pt>
                <c:pt idx="1638">
                  <c:v>9.2341176470588235E-7</c:v>
                </c:pt>
                <c:pt idx="1639">
                  <c:v>9.4266375E-7</c:v>
                </c:pt>
                <c:pt idx="1640">
                  <c:v>9.4830117899249722E-7</c:v>
                </c:pt>
                <c:pt idx="1641">
                  <c:v>9.7480128893662741E-7</c:v>
                </c:pt>
                <c:pt idx="1642">
                  <c:v>9.8910215053763442E-7</c:v>
                </c:pt>
                <c:pt idx="1643">
                  <c:v>9.948381877022654E-7</c:v>
                </c:pt>
                <c:pt idx="1644">
                  <c:v>9.9820927723840347E-7</c:v>
                </c:pt>
                <c:pt idx="1645">
                  <c:v>9.9105489773950497E-7</c:v>
                </c:pt>
                <c:pt idx="1646">
                  <c:v>9.9640624999999991E-7</c:v>
                </c:pt>
                <c:pt idx="1647">
                  <c:v>9.944456404736275E-7</c:v>
                </c:pt>
                <c:pt idx="1648">
                  <c:v>9.901325E-7</c:v>
                </c:pt>
                <c:pt idx="1649">
                  <c:v>9.8624657534246585E-7</c:v>
                </c:pt>
                <c:pt idx="1650">
                  <c:v>9.9082000000000003E-7</c:v>
                </c:pt>
                <c:pt idx="1651">
                  <c:v>9.9960125000000001E-7</c:v>
                </c:pt>
                <c:pt idx="1652">
                  <c:v>1.00866375E-6</c:v>
                </c:pt>
                <c:pt idx="1653">
                  <c:v>1.0015467239527391E-6</c:v>
                </c:pt>
                <c:pt idx="1654">
                  <c:v>1.0095156081808395E-6</c:v>
                </c:pt>
                <c:pt idx="1655">
                  <c:v>1.0017421790722761E-6</c:v>
                </c:pt>
                <c:pt idx="1656">
                  <c:v>1.0033135135135135E-6</c:v>
                </c:pt>
                <c:pt idx="1657">
                  <c:v>9.9415766738660914E-7</c:v>
                </c:pt>
                <c:pt idx="1658">
                  <c:v>1.0016900647948164E-6</c:v>
                </c:pt>
                <c:pt idx="1659">
                  <c:v>1.0041963322545847E-6</c:v>
                </c:pt>
                <c:pt idx="1660">
                  <c:v>1.0129591836734695E-6</c:v>
                </c:pt>
                <c:pt idx="1661">
                  <c:v>1.0307815230961299E-6</c:v>
                </c:pt>
                <c:pt idx="1662">
                  <c:v>1.0529449999999999E-6</c:v>
                </c:pt>
                <c:pt idx="1663">
                  <c:v>1.0597711442786071E-6</c:v>
                </c:pt>
                <c:pt idx="1664">
                  <c:v>1.0404614427860698E-6</c:v>
                </c:pt>
                <c:pt idx="1665">
                  <c:v>1.0358865336658355E-6</c:v>
                </c:pt>
                <c:pt idx="1666">
                  <c:v>1.0403825000000001E-6</c:v>
                </c:pt>
                <c:pt idx="1667">
                  <c:v>1.0338049303322616E-6</c:v>
                </c:pt>
                <c:pt idx="1668">
                  <c:v>1.0246953807740326E-6</c:v>
                </c:pt>
                <c:pt idx="1669">
                  <c:v>1.0238102893890674E-6</c:v>
                </c:pt>
                <c:pt idx="1670">
                  <c:v>1.024747583243824E-6</c:v>
                </c:pt>
                <c:pt idx="1671">
                  <c:v>1.0291514500537056E-6</c:v>
                </c:pt>
                <c:pt idx="1672">
                  <c:v>1.0270362047440699E-6</c:v>
                </c:pt>
                <c:pt idx="1673">
                  <c:v>1.0336109725685786E-6</c:v>
                </c:pt>
                <c:pt idx="1674">
                  <c:v>1.0267887499999999E-6</c:v>
                </c:pt>
                <c:pt idx="1675">
                  <c:v>1.0221743462017434E-6</c:v>
                </c:pt>
                <c:pt idx="1676">
                  <c:v>1.0222089552238807E-6</c:v>
                </c:pt>
                <c:pt idx="1677">
                  <c:v>1.0337543424317618E-6</c:v>
                </c:pt>
                <c:pt idx="1678">
                  <c:v>1.0175758706467661E-6</c:v>
                </c:pt>
                <c:pt idx="1679">
                  <c:v>1.0171735330836456E-6</c:v>
                </c:pt>
                <c:pt idx="1680">
                  <c:v>1.0083304239401497E-6</c:v>
                </c:pt>
                <c:pt idx="1681">
                  <c:v>1.0206950000000001E-6</c:v>
                </c:pt>
                <c:pt idx="1682">
                  <c:v>1.0190139335476957E-6</c:v>
                </c:pt>
                <c:pt idx="1683">
                  <c:v>1.0294736842105263E-6</c:v>
                </c:pt>
                <c:pt idx="1684">
                  <c:v>1.0416469321851454E-6</c:v>
                </c:pt>
                <c:pt idx="1685">
                  <c:v>1.0424449999999999E-6</c:v>
                </c:pt>
                <c:pt idx="1686">
                  <c:v>1.0202900107411386E-6</c:v>
                </c:pt>
                <c:pt idx="1687">
                  <c:v>1.0130268817204302E-6</c:v>
                </c:pt>
                <c:pt idx="1688">
                  <c:v>1.00203007518797E-6</c:v>
                </c:pt>
                <c:pt idx="1689">
                  <c:v>9.9904940923737915E-7</c:v>
                </c:pt>
                <c:pt idx="1690">
                  <c:v>9.7716201716738208E-7</c:v>
                </c:pt>
                <c:pt idx="1691">
                  <c:v>9.5125134264232011E-7</c:v>
                </c:pt>
                <c:pt idx="1692">
                  <c:v>9.4840150699677064E-7</c:v>
                </c:pt>
                <c:pt idx="1693">
                  <c:v>9.8025241675617631E-7</c:v>
                </c:pt>
                <c:pt idx="1694">
                  <c:v>9.9276584317937714E-7</c:v>
                </c:pt>
                <c:pt idx="1695">
                  <c:v>9.9471474703982771E-7</c:v>
                </c:pt>
                <c:pt idx="1696">
                  <c:v>1.0027610333692142E-6</c:v>
                </c:pt>
                <c:pt idx="1697">
                  <c:v>1.0134962406015038E-6</c:v>
                </c:pt>
                <c:pt idx="1698">
                  <c:v>1.03591375E-6</c:v>
                </c:pt>
                <c:pt idx="1699">
                  <c:v>1.0191637499999999E-6</c:v>
                </c:pt>
                <c:pt idx="1700">
                  <c:v>1.0074576059850374E-6</c:v>
                </c:pt>
                <c:pt idx="1701">
                  <c:v>1.0110873907615482E-6</c:v>
                </c:pt>
                <c:pt idx="1702">
                  <c:v>1.0065611587982834E-6</c:v>
                </c:pt>
                <c:pt idx="1703">
                  <c:v>1.0099730893433799E-6</c:v>
                </c:pt>
                <c:pt idx="1704">
                  <c:v>1.0068392664509169E-6</c:v>
                </c:pt>
                <c:pt idx="1705">
                  <c:v>1.0124892008639309E-6</c:v>
                </c:pt>
                <c:pt idx="1706">
                  <c:v>1.0159621621621622E-6</c:v>
                </c:pt>
                <c:pt idx="1707">
                  <c:v>1.0366901408450706E-6</c:v>
                </c:pt>
                <c:pt idx="1708">
                  <c:v>1.049664864864865E-6</c:v>
                </c:pt>
                <c:pt idx="1709">
                  <c:v>1.0482054054054054E-6</c:v>
                </c:pt>
                <c:pt idx="1710">
                  <c:v>1.0467599569429494E-6</c:v>
                </c:pt>
                <c:pt idx="1711">
                  <c:v>1.0514962325080731E-6</c:v>
                </c:pt>
                <c:pt idx="1712">
                  <c:v>1.0671750805585392E-6</c:v>
                </c:pt>
                <c:pt idx="1713">
                  <c:v>1.0626233905579399E-6</c:v>
                </c:pt>
                <c:pt idx="1714">
                  <c:v>1.0485091496232507E-6</c:v>
                </c:pt>
                <c:pt idx="1715">
                  <c:v>1.0506364617044228E-6</c:v>
                </c:pt>
                <c:pt idx="1716">
                  <c:v>1.0534337997847149E-6</c:v>
                </c:pt>
                <c:pt idx="1717">
                  <c:v>1.041395474137931E-6</c:v>
                </c:pt>
                <c:pt idx="1718">
                  <c:v>1.0352642934196333E-6</c:v>
                </c:pt>
                <c:pt idx="1719">
                  <c:v>1.0278810810810812E-6</c:v>
                </c:pt>
                <c:pt idx="1720">
                  <c:v>1.0417999999999999E-6</c:v>
                </c:pt>
                <c:pt idx="1721">
                  <c:v>1.0551616379310344E-6</c:v>
                </c:pt>
                <c:pt idx="1722">
                  <c:v>1.0328740581270183E-6</c:v>
                </c:pt>
                <c:pt idx="1723">
                  <c:v>1.0348654467168999E-6</c:v>
                </c:pt>
                <c:pt idx="1724">
                  <c:v>1.0365877287405814E-6</c:v>
                </c:pt>
                <c:pt idx="1725">
                  <c:v>1.0431686358754029E-6</c:v>
                </c:pt>
                <c:pt idx="1726">
                  <c:v>1.0273512500000001E-6</c:v>
                </c:pt>
                <c:pt idx="1727">
                  <c:v>1.0284801288936628E-6</c:v>
                </c:pt>
                <c:pt idx="1728">
                  <c:v>1.0184103114930184E-6</c:v>
                </c:pt>
                <c:pt idx="1729">
                  <c:v>1.0480537634408602E-6</c:v>
                </c:pt>
                <c:pt idx="1730">
                  <c:v>1.0623143164693219E-6</c:v>
                </c:pt>
                <c:pt idx="1731">
                  <c:v>1.066189451022605E-6</c:v>
                </c:pt>
                <c:pt idx="1732">
                  <c:v>1.0654256465517243E-6</c:v>
                </c:pt>
                <c:pt idx="1733">
                  <c:v>1.0611663066954645E-6</c:v>
                </c:pt>
                <c:pt idx="1734">
                  <c:v>1.0535297297297298E-6</c:v>
                </c:pt>
                <c:pt idx="1735">
                  <c:v>1.0327729729729731E-6</c:v>
                </c:pt>
                <c:pt idx="1736">
                  <c:v>1.0144714131607335E-6</c:v>
                </c:pt>
                <c:pt idx="1737">
                  <c:v>9.9737890204521005E-7</c:v>
                </c:pt>
                <c:pt idx="1738">
                  <c:v>1.0038146551724139E-6</c:v>
                </c:pt>
                <c:pt idx="1739">
                  <c:v>9.9031182795698914E-7</c:v>
                </c:pt>
                <c:pt idx="1740">
                  <c:v>9.9244499999999999E-7</c:v>
                </c:pt>
                <c:pt idx="1741">
                  <c:v>1.0166741573033709E-6</c:v>
                </c:pt>
                <c:pt idx="1742">
                  <c:v>1.016518102372035E-6</c:v>
                </c:pt>
                <c:pt idx="1743">
                  <c:v>1.02528875E-6</c:v>
                </c:pt>
                <c:pt idx="1744">
                  <c:v>1.0290961298377029E-6</c:v>
                </c:pt>
                <c:pt idx="1745">
                  <c:v>1.0248017148981778E-6</c:v>
                </c:pt>
                <c:pt idx="1746">
                  <c:v>1.0282992465016146E-6</c:v>
                </c:pt>
                <c:pt idx="1747">
                  <c:v>1.0397680690399138E-6</c:v>
                </c:pt>
                <c:pt idx="1748">
                  <c:v>1.0328725701943844E-6</c:v>
                </c:pt>
                <c:pt idx="1749">
                  <c:v>1.0323675675675676E-6</c:v>
                </c:pt>
                <c:pt idx="1750">
                  <c:v>1.039881081081081E-6</c:v>
                </c:pt>
                <c:pt idx="1751">
                  <c:v>1.0408000000000001E-6</c:v>
                </c:pt>
                <c:pt idx="1752">
                  <c:v>1.0611393088552915E-6</c:v>
                </c:pt>
                <c:pt idx="1753">
                  <c:v>1.0771689989235738E-6</c:v>
                </c:pt>
                <c:pt idx="1754">
                  <c:v>1.0939473684210528E-6</c:v>
                </c:pt>
                <c:pt idx="1755">
                  <c:v>1.0964715359828142E-6</c:v>
                </c:pt>
                <c:pt idx="1756">
                  <c:v>1.0889109442060087E-6</c:v>
                </c:pt>
                <c:pt idx="1757">
                  <c:v>1.0919871106337273E-6</c:v>
                </c:pt>
                <c:pt idx="1758">
                  <c:v>1.0902744886975242E-6</c:v>
                </c:pt>
                <c:pt idx="1759">
                  <c:v>1.0735329018338728E-6</c:v>
                </c:pt>
                <c:pt idx="1760">
                  <c:v>1.0646490280777537E-6</c:v>
                </c:pt>
                <c:pt idx="1761">
                  <c:v>1.0298540540540541E-6</c:v>
                </c:pt>
                <c:pt idx="1762">
                  <c:v>1.0405027027027029E-6</c:v>
                </c:pt>
                <c:pt idx="1763">
                  <c:v>1.0396062567421792E-6</c:v>
                </c:pt>
                <c:pt idx="1764">
                  <c:v>1.0250161812297734E-6</c:v>
                </c:pt>
                <c:pt idx="1765">
                  <c:v>9.9947793326157163E-7</c:v>
                </c:pt>
                <c:pt idx="1766">
                  <c:v>1.0019495166487647E-6</c:v>
                </c:pt>
                <c:pt idx="1767">
                  <c:v>1.0104081632653061E-6</c:v>
                </c:pt>
                <c:pt idx="1768">
                  <c:v>1.0118825E-6</c:v>
                </c:pt>
                <c:pt idx="1769">
                  <c:v>1.0146463022508039E-6</c:v>
                </c:pt>
                <c:pt idx="1770">
                  <c:v>1.0296616541353384E-6</c:v>
                </c:pt>
                <c:pt idx="1771">
                  <c:v>1.0382939914163091E-6</c:v>
                </c:pt>
                <c:pt idx="1772">
                  <c:v>1.0607303974221268E-6</c:v>
                </c:pt>
                <c:pt idx="1773">
                  <c:v>1.0598711063372718E-6</c:v>
                </c:pt>
                <c:pt idx="1774">
                  <c:v>1.0620739549839229E-6</c:v>
                </c:pt>
                <c:pt idx="1775">
                  <c:v>1.0569172932330827E-6</c:v>
                </c:pt>
                <c:pt idx="1776">
                  <c:v>1.0456659505907626E-6</c:v>
                </c:pt>
                <c:pt idx="1777">
                  <c:v>1.0321012500000001E-6</c:v>
                </c:pt>
                <c:pt idx="1778">
                  <c:v>1.027629213483146E-6</c:v>
                </c:pt>
                <c:pt idx="1779">
                  <c:v>1.0217967581047382E-6</c:v>
                </c:pt>
                <c:pt idx="1780">
                  <c:v>1.0080010718113611E-6</c:v>
                </c:pt>
                <c:pt idx="1781">
                  <c:v>1.0007948442534909E-6</c:v>
                </c:pt>
                <c:pt idx="1782">
                  <c:v>1.0080287141073658E-6</c:v>
                </c:pt>
                <c:pt idx="1783">
                  <c:v>9.9200428724544492E-7</c:v>
                </c:pt>
                <c:pt idx="1784">
                  <c:v>9.9186221743810559E-7</c:v>
                </c:pt>
                <c:pt idx="1785">
                  <c:v>1.0049677072120559E-6</c:v>
                </c:pt>
                <c:pt idx="1786">
                  <c:v>1.0246935483870968E-6</c:v>
                </c:pt>
                <c:pt idx="1787">
                  <c:v>1.0323469387755102E-6</c:v>
                </c:pt>
                <c:pt idx="1788">
                  <c:v>1.0325991425509112E-6</c:v>
                </c:pt>
                <c:pt idx="1789">
                  <c:v>1.0494144818976279E-6</c:v>
                </c:pt>
                <c:pt idx="1790">
                  <c:v>1.0588291770573566E-6</c:v>
                </c:pt>
                <c:pt idx="1791">
                  <c:v>1.0595223880597015E-6</c:v>
                </c:pt>
                <c:pt idx="1792">
                  <c:v>1.0661234413965087E-6</c:v>
                </c:pt>
                <c:pt idx="1793">
                  <c:v>1.0884881693648817E-6</c:v>
                </c:pt>
                <c:pt idx="1794">
                  <c:v>1.0844212218649519E-6</c:v>
                </c:pt>
                <c:pt idx="1795">
                  <c:v>1.0876910656620021E-6</c:v>
                </c:pt>
                <c:pt idx="1796">
                  <c:v>1.1048435814455232E-6</c:v>
                </c:pt>
                <c:pt idx="1797">
                  <c:v>1.093023758099352E-6</c:v>
                </c:pt>
                <c:pt idx="1798">
                  <c:v>1.0822594594594595E-6</c:v>
                </c:pt>
                <c:pt idx="1799">
                  <c:v>1.0759891891891893E-6</c:v>
                </c:pt>
                <c:pt idx="1800">
                  <c:v>1.0693282773564463E-6</c:v>
                </c:pt>
                <c:pt idx="1801">
                  <c:v>1.0700000000000001E-6</c:v>
                </c:pt>
                <c:pt idx="1802">
                  <c:v>1.0798600645855759E-6</c:v>
                </c:pt>
                <c:pt idx="1803">
                  <c:v>1.0897631862217439E-6</c:v>
                </c:pt>
                <c:pt idx="1804">
                  <c:v>1.1056942949407966E-6</c:v>
                </c:pt>
                <c:pt idx="1805">
                  <c:v>1.0921228448275863E-6</c:v>
                </c:pt>
                <c:pt idx="1806">
                  <c:v>1.0849351351351353E-6</c:v>
                </c:pt>
                <c:pt idx="1807">
                  <c:v>1.0901186623516721E-6</c:v>
                </c:pt>
                <c:pt idx="1808">
                  <c:v>1.0847084233261339E-6</c:v>
                </c:pt>
                <c:pt idx="1809">
                  <c:v>1.065654761904762E-6</c:v>
                </c:pt>
                <c:pt idx="1810">
                  <c:v>1.0477952329360779E-6</c:v>
                </c:pt>
                <c:pt idx="1811">
                  <c:v>1.0244486486486487E-6</c:v>
                </c:pt>
                <c:pt idx="1812">
                  <c:v>1.0410432432432432E-6</c:v>
                </c:pt>
                <c:pt idx="1813">
                  <c:v>1.0335913978494624E-6</c:v>
                </c:pt>
                <c:pt idx="1814">
                  <c:v>1.0236437029063508E-6</c:v>
                </c:pt>
                <c:pt idx="1815">
                  <c:v>1.0435075000000001E-6</c:v>
                </c:pt>
                <c:pt idx="1816">
                  <c:v>1.0332867883995703E-6</c:v>
                </c:pt>
                <c:pt idx="1817">
                  <c:v>1.0459137499999999E-6</c:v>
                </c:pt>
                <c:pt idx="1818">
                  <c:v>1.0457262499999999E-6</c:v>
                </c:pt>
                <c:pt idx="1819">
                  <c:v>1.0598767416934621E-6</c:v>
                </c:pt>
                <c:pt idx="1820">
                  <c:v>1.0808163265306122E-6</c:v>
                </c:pt>
                <c:pt idx="1821">
                  <c:v>1.0916827956989248E-6</c:v>
                </c:pt>
                <c:pt idx="1822">
                  <c:v>1.1191100323624596E-6</c:v>
                </c:pt>
                <c:pt idx="1823">
                  <c:v>1.1862648008611409E-6</c:v>
                </c:pt>
                <c:pt idx="1824">
                  <c:v>1.2452043010752688E-6</c:v>
                </c:pt>
                <c:pt idx="1825">
                  <c:v>1.2994522019334051E-6</c:v>
                </c:pt>
                <c:pt idx="1826">
                  <c:v>1.3471388589881593E-6</c:v>
                </c:pt>
                <c:pt idx="1827">
                  <c:v>1.3846990291262137E-6</c:v>
                </c:pt>
                <c:pt idx="1828">
                  <c:v>1.4561808396124865E-6</c:v>
                </c:pt>
                <c:pt idx="1829">
                  <c:v>1.4742109795479011E-6</c:v>
                </c:pt>
                <c:pt idx="1830">
                  <c:v>1.501606027987083E-6</c:v>
                </c:pt>
                <c:pt idx="1831">
                  <c:v>1.5147421790722761E-6</c:v>
                </c:pt>
                <c:pt idx="1832">
                  <c:v>1.5655432900432899E-6</c:v>
                </c:pt>
                <c:pt idx="1833">
                  <c:v>1.6288E-6</c:v>
                </c:pt>
                <c:pt idx="1834">
                  <c:v>1.7083891891891891E-6</c:v>
                </c:pt>
                <c:pt idx="1835">
                  <c:v>1.7852864864864864E-6</c:v>
                </c:pt>
                <c:pt idx="1836">
                  <c:v>1.8776103896103896E-6</c:v>
                </c:pt>
                <c:pt idx="1837">
                  <c:v>1.9546738894907909E-6</c:v>
                </c:pt>
                <c:pt idx="1838">
                  <c:v>2.0186054054054057E-6</c:v>
                </c:pt>
                <c:pt idx="1839">
                  <c:v>2.0290226049515609E-6</c:v>
                </c:pt>
                <c:pt idx="1840">
                  <c:v>2.1035974165769646E-6</c:v>
                </c:pt>
                <c:pt idx="1841">
                  <c:v>2.1544446831364126E-6</c:v>
                </c:pt>
                <c:pt idx="1842">
                  <c:v>2.1716625000000002E-6</c:v>
                </c:pt>
                <c:pt idx="1843">
                  <c:v>2.1638926342072409E-6</c:v>
                </c:pt>
                <c:pt idx="1844">
                  <c:v>2.2156766595289081E-6</c:v>
                </c:pt>
                <c:pt idx="1845">
                  <c:v>2.2976777658431795E-6</c:v>
                </c:pt>
                <c:pt idx="1846">
                  <c:v>2.3794316469321854E-6</c:v>
                </c:pt>
                <c:pt idx="1847">
                  <c:v>2.4719032258064518E-6</c:v>
                </c:pt>
                <c:pt idx="1848">
                  <c:v>2.5475156081808399E-6</c:v>
                </c:pt>
                <c:pt idx="1849">
                  <c:v>2.6383121636167924E-6</c:v>
                </c:pt>
                <c:pt idx="1850">
                  <c:v>2.7593778256189453E-6</c:v>
                </c:pt>
                <c:pt idx="1851">
                  <c:v>2.8315522066738433E-6</c:v>
                </c:pt>
                <c:pt idx="1852">
                  <c:v>2.9001251348435816E-6</c:v>
                </c:pt>
                <c:pt idx="1853">
                  <c:v>3.0407400215749733E-6</c:v>
                </c:pt>
                <c:pt idx="1854">
                  <c:v>3.011290183387271E-6</c:v>
                </c:pt>
                <c:pt idx="1855">
                  <c:v>3.0735016181229778E-6</c:v>
                </c:pt>
                <c:pt idx="1856">
                  <c:v>3.191354908306365E-6</c:v>
                </c:pt>
                <c:pt idx="1857">
                  <c:v>3.2055349838536059E-6</c:v>
                </c:pt>
                <c:pt idx="1858">
                  <c:v>3.2645231431646937E-6</c:v>
                </c:pt>
                <c:pt idx="1859">
                  <c:v>3.3328497854077254E-6</c:v>
                </c:pt>
                <c:pt idx="1860">
                  <c:v>3.3741571582346608E-6</c:v>
                </c:pt>
                <c:pt idx="1861">
                  <c:v>3.5098945102260496E-6</c:v>
                </c:pt>
                <c:pt idx="1862">
                  <c:v>3.5488905579399143E-6</c:v>
                </c:pt>
                <c:pt idx="1863">
                  <c:v>3.6068210075026797E-6</c:v>
                </c:pt>
                <c:pt idx="1864">
                  <c:v>3.7225220193340498E-6</c:v>
                </c:pt>
                <c:pt idx="1865">
                  <c:v>3.7670655209452203E-6</c:v>
                </c:pt>
                <c:pt idx="1866">
                  <c:v>3.9254781523096129E-6</c:v>
                </c:pt>
                <c:pt idx="1867">
                  <c:v>3.9621624999999999E-6</c:v>
                </c:pt>
                <c:pt idx="1868">
                  <c:v>3.9907819548872183E-6</c:v>
                </c:pt>
                <c:pt idx="1869">
                  <c:v>4.0167836383207752E-6</c:v>
                </c:pt>
                <c:pt idx="1870">
                  <c:v>4.0233131749460043E-6</c:v>
                </c:pt>
                <c:pt idx="1871">
                  <c:v>4.0648716289104637E-6</c:v>
                </c:pt>
                <c:pt idx="1872">
                  <c:v>4.1752060409924492E-6</c:v>
                </c:pt>
                <c:pt idx="1873">
                  <c:v>4.1056483279395906E-6</c:v>
                </c:pt>
                <c:pt idx="1874">
                  <c:v>4.0857645788336938E-6</c:v>
                </c:pt>
                <c:pt idx="1875">
                  <c:v>4.0985297297297303E-6</c:v>
                </c:pt>
                <c:pt idx="1876">
                  <c:v>4.097719525350593E-6</c:v>
                </c:pt>
                <c:pt idx="1877">
                  <c:v>4.1411862217438103E-6</c:v>
                </c:pt>
                <c:pt idx="1878">
                  <c:v>4.1133398058252434E-6</c:v>
                </c:pt>
                <c:pt idx="1879">
                  <c:v>4.0623891891891898E-6</c:v>
                </c:pt>
                <c:pt idx="1880">
                  <c:v>4.0393621621621623E-6</c:v>
                </c:pt>
                <c:pt idx="1881">
                  <c:v>3.9808155339805825E-6</c:v>
                </c:pt>
                <c:pt idx="1882">
                  <c:v>3.949391585760518E-6</c:v>
                </c:pt>
                <c:pt idx="1883">
                  <c:v>3.9321729729729724E-6</c:v>
                </c:pt>
                <c:pt idx="1884">
                  <c:v>3.8889967497291441E-6</c:v>
                </c:pt>
                <c:pt idx="1885">
                  <c:v>4.0139523809523806E-6</c:v>
                </c:pt>
                <c:pt idx="1886">
                  <c:v>3.9811783783783783E-6</c:v>
                </c:pt>
                <c:pt idx="1887">
                  <c:v>4.0568407367280606E-6</c:v>
                </c:pt>
                <c:pt idx="1888">
                  <c:v>4.1574162162162168E-6</c:v>
                </c:pt>
                <c:pt idx="1889">
                  <c:v>4.1765560344827583E-6</c:v>
                </c:pt>
                <c:pt idx="1890">
                  <c:v>4.2461533477321816E-6</c:v>
                </c:pt>
                <c:pt idx="1891">
                  <c:v>4.3224025834230363E-6</c:v>
                </c:pt>
                <c:pt idx="1892">
                  <c:v>4.1425317545748113E-6</c:v>
                </c:pt>
                <c:pt idx="1893">
                  <c:v>4.218765086206897E-6</c:v>
                </c:pt>
                <c:pt idx="1894">
                  <c:v>4.2061270182992464E-6</c:v>
                </c:pt>
                <c:pt idx="1895">
                  <c:v>4.237039913700108E-6</c:v>
                </c:pt>
                <c:pt idx="1896">
                  <c:v>4.2755780409041985E-6</c:v>
                </c:pt>
                <c:pt idx="1897">
                  <c:v>4.3380429645542427E-6</c:v>
                </c:pt>
                <c:pt idx="1898">
                  <c:v>4.1713261571582352E-6</c:v>
                </c:pt>
                <c:pt idx="1899">
                  <c:v>4.1966006458557585E-6</c:v>
                </c:pt>
                <c:pt idx="1900">
                  <c:v>4.1727046186895809E-6</c:v>
                </c:pt>
                <c:pt idx="1901">
                  <c:v>4.0721675617615471E-6</c:v>
                </c:pt>
                <c:pt idx="1902">
                  <c:v>4.0318345864661654E-6</c:v>
                </c:pt>
                <c:pt idx="1903">
                  <c:v>4.0171819160387512E-6</c:v>
                </c:pt>
                <c:pt idx="1904">
                  <c:v>3.9390118406889127E-6</c:v>
                </c:pt>
                <c:pt idx="1905">
                  <c:v>4.0360516684607103E-6</c:v>
                </c:pt>
                <c:pt idx="1906">
                  <c:v>4.0446092572658779E-6</c:v>
                </c:pt>
                <c:pt idx="1907">
                  <c:v>4.0413799784714746E-6</c:v>
                </c:pt>
                <c:pt idx="1908">
                  <c:v>4.12767707212056E-6</c:v>
                </c:pt>
                <c:pt idx="1909">
                  <c:v>4.0962454251883748E-6</c:v>
                </c:pt>
                <c:pt idx="1910">
                  <c:v>4.1106480086114101E-6</c:v>
                </c:pt>
                <c:pt idx="1911">
                  <c:v>4.0876124865446721E-6</c:v>
                </c:pt>
                <c:pt idx="1912">
                  <c:v>4.0611324004305712E-6</c:v>
                </c:pt>
                <c:pt idx="1913">
                  <c:v>4.1194208826695372E-6</c:v>
                </c:pt>
                <c:pt idx="1914">
                  <c:v>4.1403035522066737E-6</c:v>
                </c:pt>
                <c:pt idx="1915">
                  <c:v>4.0292701829924653E-6</c:v>
                </c:pt>
                <c:pt idx="1916">
                  <c:v>4.1085489773950484E-6</c:v>
                </c:pt>
                <c:pt idx="1917">
                  <c:v>4.0949537136706137E-6</c:v>
                </c:pt>
                <c:pt idx="1918">
                  <c:v>4.1773311758360307E-6</c:v>
                </c:pt>
                <c:pt idx="1919">
                  <c:v>4.2591003236245953E-6</c:v>
                </c:pt>
                <c:pt idx="1920">
                  <c:v>4.1941380798274004E-6</c:v>
                </c:pt>
                <c:pt idx="1921">
                  <c:v>4.1588306364617046E-6</c:v>
                </c:pt>
                <c:pt idx="1922">
                  <c:v>4.2262327586206896E-6</c:v>
                </c:pt>
                <c:pt idx="1923">
                  <c:v>4.1544655172413789E-6</c:v>
                </c:pt>
                <c:pt idx="1924">
                  <c:v>4.0572988133764832E-6</c:v>
                </c:pt>
                <c:pt idx="1925">
                  <c:v>4.035534983853606E-6</c:v>
                </c:pt>
                <c:pt idx="1926">
                  <c:v>3.9390560344827585E-6</c:v>
                </c:pt>
                <c:pt idx="1927">
                  <c:v>4.019905274488697E-6</c:v>
                </c:pt>
                <c:pt idx="1928">
                  <c:v>3.9795210355987057E-6</c:v>
                </c:pt>
                <c:pt idx="1929">
                  <c:v>3.9744972972972972E-6</c:v>
                </c:pt>
                <c:pt idx="1930">
                  <c:v>3.9632864864864867E-6</c:v>
                </c:pt>
                <c:pt idx="1931">
                  <c:v>4.1046235167206046E-6</c:v>
                </c:pt>
                <c:pt idx="1932">
                  <c:v>4.0624216216216221E-6</c:v>
                </c:pt>
                <c:pt idx="1933">
                  <c:v>4.1317540453074434E-6</c:v>
                </c:pt>
                <c:pt idx="1934">
                  <c:v>4.1336047516198702E-6</c:v>
                </c:pt>
                <c:pt idx="1935">
                  <c:v>4.1301513513513511E-6</c:v>
                </c:pt>
                <c:pt idx="1936">
                  <c:v>4.1490463861920172E-6</c:v>
                </c:pt>
                <c:pt idx="1937">
                  <c:v>4.1571370010787489E-6</c:v>
                </c:pt>
                <c:pt idx="1938">
                  <c:v>4.079321776814735E-6</c:v>
                </c:pt>
                <c:pt idx="1939">
                  <c:v>4.057232432432433E-6</c:v>
                </c:pt>
                <c:pt idx="1940">
                  <c:v>4.026583783783784E-6</c:v>
                </c:pt>
                <c:pt idx="1941">
                  <c:v>3.9335027027027023E-6</c:v>
                </c:pt>
                <c:pt idx="1942">
                  <c:v>4.0926817691477887E-6</c:v>
                </c:pt>
                <c:pt idx="1943">
                  <c:v>4.1451243243243247E-6</c:v>
                </c:pt>
                <c:pt idx="1944">
                  <c:v>4.1905297297297296E-6</c:v>
                </c:pt>
                <c:pt idx="1945">
                  <c:v>4.1286249999999998E-6</c:v>
                </c:pt>
                <c:pt idx="1946">
                  <c:v>4.2483451995685004E-6</c:v>
                </c:pt>
                <c:pt idx="1947">
                  <c:v>4.3062200647249191E-6</c:v>
                </c:pt>
                <c:pt idx="1948">
                  <c:v>4.3246343042071199E-6</c:v>
                </c:pt>
                <c:pt idx="1949">
                  <c:v>4.2352246220302377E-6</c:v>
                </c:pt>
                <c:pt idx="1950">
                  <c:v>4.2656806903991377E-6</c:v>
                </c:pt>
                <c:pt idx="1951">
                  <c:v>4.2480432432432434E-6</c:v>
                </c:pt>
                <c:pt idx="1952">
                  <c:v>4.3788756756756761E-6</c:v>
                </c:pt>
                <c:pt idx="1953">
                  <c:v>4.3127084233261339E-6</c:v>
                </c:pt>
                <c:pt idx="1954">
                  <c:v>4.2342594594594593E-6</c:v>
                </c:pt>
                <c:pt idx="1955">
                  <c:v>4.3528756756756759E-6</c:v>
                </c:pt>
                <c:pt idx="1956">
                  <c:v>4.3186378378378379E-6</c:v>
                </c:pt>
                <c:pt idx="1957">
                  <c:v>4.2505000000000002E-6</c:v>
                </c:pt>
                <c:pt idx="1958">
                  <c:v>4.3235016181229772E-6</c:v>
                </c:pt>
                <c:pt idx="1959">
                  <c:v>4.1288737864077676E-6</c:v>
                </c:pt>
                <c:pt idx="1960">
                  <c:v>4.1556324324324327E-6</c:v>
                </c:pt>
                <c:pt idx="1961">
                  <c:v>4.1750950323974082E-6</c:v>
                </c:pt>
                <c:pt idx="1962">
                  <c:v>4.0912394366197183E-6</c:v>
                </c:pt>
                <c:pt idx="1963">
                  <c:v>4.1808000000000007E-6</c:v>
                </c:pt>
                <c:pt idx="1964">
                  <c:v>4.184583783783784E-6</c:v>
                </c:pt>
                <c:pt idx="1965">
                  <c:v>4.1115483870967742E-6</c:v>
                </c:pt>
                <c:pt idx="1966">
                  <c:v>4.2827249999999997E-6</c:v>
                </c:pt>
                <c:pt idx="1967">
                  <c:v>4.1680749999999999E-6</c:v>
                </c:pt>
                <c:pt idx="1968">
                  <c:v>4.1148244084682436E-6</c:v>
                </c:pt>
                <c:pt idx="1969">
                  <c:v>4.1335845771144282E-6</c:v>
                </c:pt>
                <c:pt idx="1970">
                  <c:v>4.0667531172069825E-6</c:v>
                </c:pt>
                <c:pt idx="1971">
                  <c:v>4.0550375000000002E-6</c:v>
                </c:pt>
                <c:pt idx="1972">
                  <c:v>4.0560107526881717E-6</c:v>
                </c:pt>
                <c:pt idx="1973">
                  <c:v>3.9740775862068967E-6</c:v>
                </c:pt>
                <c:pt idx="1974">
                  <c:v>4.1233131749460042E-6</c:v>
                </c:pt>
                <c:pt idx="1975">
                  <c:v>4.1994254859611232E-6</c:v>
                </c:pt>
                <c:pt idx="1976">
                  <c:v>4.0700972972972976E-6</c:v>
                </c:pt>
                <c:pt idx="1977">
                  <c:v>4.0785844155844156E-6</c:v>
                </c:pt>
                <c:pt idx="1978">
                  <c:v>4.178550755939525E-6</c:v>
                </c:pt>
                <c:pt idx="1979">
                  <c:v>4.10986895810956E-6</c:v>
                </c:pt>
                <c:pt idx="1980">
                  <c:v>4.1471388589881594E-6</c:v>
                </c:pt>
                <c:pt idx="1981">
                  <c:v>4.0206638023630503E-6</c:v>
                </c:pt>
                <c:pt idx="1982">
                  <c:v>3.9817056928034373E-6</c:v>
                </c:pt>
                <c:pt idx="1983">
                  <c:v>3.9871819160387515E-6</c:v>
                </c:pt>
                <c:pt idx="1984">
                  <c:v>3.9344509169363539E-6</c:v>
                </c:pt>
                <c:pt idx="1985">
                  <c:v>3.8542270270270273E-6</c:v>
                </c:pt>
                <c:pt idx="1986">
                  <c:v>3.9103076923076924E-6</c:v>
                </c:pt>
                <c:pt idx="1987">
                  <c:v>3.8324708423326138E-6</c:v>
                </c:pt>
                <c:pt idx="1988">
                  <c:v>3.8666594594594597E-6</c:v>
                </c:pt>
                <c:pt idx="1989">
                  <c:v>3.8645655471289268E-6</c:v>
                </c:pt>
                <c:pt idx="1990">
                  <c:v>3.8846918918918916E-6</c:v>
                </c:pt>
                <c:pt idx="1991">
                  <c:v>3.2504623376623371E-5</c:v>
                </c:pt>
                <c:pt idx="1992">
                  <c:v>7.0218428211586901E-5</c:v>
                </c:pt>
                <c:pt idx="1993">
                  <c:v>3.5160223880597016E-6</c:v>
                </c:pt>
                <c:pt idx="1994">
                  <c:v>3.4288728179551125E-6</c:v>
                </c:pt>
                <c:pt idx="1995">
                  <c:v>3.445532710280374E-6</c:v>
                </c:pt>
                <c:pt idx="1996">
                  <c:v>3.5010780780780784E-6</c:v>
                </c:pt>
                <c:pt idx="1997">
                  <c:v>3.7395213114754099E-5</c:v>
                </c:pt>
                <c:pt idx="1998">
                  <c:v>1.5427333678756479E-4</c:v>
                </c:pt>
                <c:pt idx="1999">
                  <c:v>4.0580922743682309E-4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31B-4CDE-9E94-D2152E9F1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218152"/>
        <c:axId val="731217168"/>
      </c:scatterChart>
      <c:valAx>
        <c:axId val="731218152"/>
        <c:scaling>
          <c:orientation val="minMax"/>
          <c:min val="6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217168"/>
        <c:crosses val="autoZero"/>
        <c:crossBetween val="midCat"/>
      </c:valAx>
      <c:valAx>
        <c:axId val="731217168"/>
        <c:scaling>
          <c:orientation val="minMax"/>
          <c:max val="2.0000000000000008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218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Изменение мощности дозы в месте располжения счетчика</a:t>
            </a:r>
          </a:p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6.4675507223809978E-4"/>
          <c:y val="3.196930946291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7.5616717635066263E-2"/>
          <c:w val="0.89141907261592301"/>
          <c:h val="0.8770881392119562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dl475_7!$S$2:$S$2001</c:f>
              <c:numCache>
                <c:formatCode>General</c:formatCode>
                <c:ptCount val="2000"/>
                <c:pt idx="0">
                  <c:v>5.3300369513783661</c:v>
                </c:pt>
                <c:pt idx="1">
                  <c:v>5.3704691199752448</c:v>
                </c:pt>
                <c:pt idx="2">
                  <c:v>5.3810276179075061</c:v>
                </c:pt>
                <c:pt idx="3">
                  <c:v>5.3499426882350551</c:v>
                </c:pt>
                <c:pt idx="4">
                  <c:v>5.3592014893618982</c:v>
                </c:pt>
                <c:pt idx="5">
                  <c:v>5.4422777314939026</c:v>
                </c:pt>
                <c:pt idx="6">
                  <c:v>5.5283421667276285</c:v>
                </c:pt>
                <c:pt idx="7">
                  <c:v>5.4997455252881275</c:v>
                </c:pt>
                <c:pt idx="8">
                  <c:v>5.5016743607018785</c:v>
                </c:pt>
                <c:pt idx="9">
                  <c:v>5.3564204858117712</c:v>
                </c:pt>
                <c:pt idx="10">
                  <c:v>5.2113457931467</c:v>
                </c:pt>
                <c:pt idx="11">
                  <c:v>5.2737729650389147</c:v>
                </c:pt>
                <c:pt idx="12">
                  <c:v>5.1860724931606228</c:v>
                </c:pt>
                <c:pt idx="13">
                  <c:v>5.1335405758583672</c:v>
                </c:pt>
                <c:pt idx="14">
                  <c:v>5.1723562585510727</c:v>
                </c:pt>
                <c:pt idx="15">
                  <c:v>5.2294212983915669</c:v>
                </c:pt>
                <c:pt idx="16">
                  <c:v>5.3676846622492995</c:v>
                </c:pt>
                <c:pt idx="17">
                  <c:v>5.5298255906189233</c:v>
                </c:pt>
                <c:pt idx="18">
                  <c:v>5.4892654627747186</c:v>
                </c:pt>
                <c:pt idx="19">
                  <c:v>5.4540222972223988</c:v>
                </c:pt>
                <c:pt idx="20">
                  <c:v>5.6054706491026165</c:v>
                </c:pt>
                <c:pt idx="21">
                  <c:v>5.4200332849681612</c:v>
                </c:pt>
                <c:pt idx="22">
                  <c:v>5.2782516424140686</c:v>
                </c:pt>
                <c:pt idx="23">
                  <c:v>5.286323715987896</c:v>
                </c:pt>
                <c:pt idx="24">
                  <c:v>5.2227182961322871</c:v>
                </c:pt>
                <c:pt idx="25">
                  <c:v>5.2352563010169817</c:v>
                </c:pt>
                <c:pt idx="26">
                  <c:v>5.2998700677015664</c:v>
                </c:pt>
                <c:pt idx="27">
                  <c:v>5.2692860406686783</c:v>
                </c:pt>
                <c:pt idx="28">
                  <c:v>5.2724329223679467</c:v>
                </c:pt>
                <c:pt idx="29">
                  <c:v>5.3263526647324744</c:v>
                </c:pt>
                <c:pt idx="30">
                  <c:v>5.3173241852487134</c:v>
                </c:pt>
                <c:pt idx="31">
                  <c:v>5.3666316362530582</c:v>
                </c:pt>
                <c:pt idx="32">
                  <c:v>5.3673757842492886</c:v>
                </c:pt>
                <c:pt idx="33">
                  <c:v>5.4259998526645798</c:v>
                </c:pt>
                <c:pt idx="34">
                  <c:v>5.5640778681569492</c:v>
                </c:pt>
                <c:pt idx="35">
                  <c:v>5.5588046460882463</c:v>
                </c:pt>
                <c:pt idx="36">
                  <c:v>5.6220051198290237</c:v>
                </c:pt>
                <c:pt idx="37">
                  <c:v>5.6709281461544743</c:v>
                </c:pt>
                <c:pt idx="38">
                  <c:v>5.5995419826009245</c:v>
                </c:pt>
                <c:pt idx="39">
                  <c:v>5.5502729806286544</c:v>
                </c:pt>
                <c:pt idx="40">
                  <c:v>5.5117692554339763</c:v>
                </c:pt>
                <c:pt idx="41">
                  <c:v>5.5235992816002026</c:v>
                </c:pt>
                <c:pt idx="42">
                  <c:v>5.4042746068826055</c:v>
                </c:pt>
                <c:pt idx="43">
                  <c:v>5.2566468513195712</c:v>
                </c:pt>
                <c:pt idx="44">
                  <c:v>5.2392266061436654</c:v>
                </c:pt>
                <c:pt idx="45">
                  <c:v>5.2823447573757312</c:v>
                </c:pt>
                <c:pt idx="46">
                  <c:v>5.2878364685749482</c:v>
                </c:pt>
                <c:pt idx="47">
                  <c:v>5.1756435887678149</c:v>
                </c:pt>
                <c:pt idx="48">
                  <c:v>5.2586816570361723</c:v>
                </c:pt>
                <c:pt idx="49">
                  <c:v>5.3871277349137126</c:v>
                </c:pt>
                <c:pt idx="50">
                  <c:v>5.5270636517398977</c:v>
                </c:pt>
                <c:pt idx="51">
                  <c:v>5.5290937577008128</c:v>
                </c:pt>
                <c:pt idx="52">
                  <c:v>5.5335488429504736</c:v>
                </c:pt>
                <c:pt idx="53">
                  <c:v>5.4953245825927111</c:v>
                </c:pt>
                <c:pt idx="54">
                  <c:v>5.5253701101967874</c:v>
                </c:pt>
                <c:pt idx="55">
                  <c:v>5.3527595730000792</c:v>
                </c:pt>
                <c:pt idx="56">
                  <c:v>5.3388120590877621</c:v>
                </c:pt>
                <c:pt idx="57">
                  <c:v>5.3146842265206518</c:v>
                </c:pt>
                <c:pt idx="58">
                  <c:v>5.2310080658769529</c:v>
                </c:pt>
                <c:pt idx="59">
                  <c:v>5.2179874508242508</c:v>
                </c:pt>
                <c:pt idx="60">
                  <c:v>5.4261773991029436</c:v>
                </c:pt>
                <c:pt idx="61">
                  <c:v>5.4863494693652104</c:v>
                </c:pt>
                <c:pt idx="62">
                  <c:v>5.5456443872823575</c:v>
                </c:pt>
                <c:pt idx="63">
                  <c:v>5.4889328367624142</c:v>
                </c:pt>
                <c:pt idx="64">
                  <c:v>5.6359922879436866</c:v>
                </c:pt>
                <c:pt idx="65">
                  <c:v>5.49751857640317</c:v>
                </c:pt>
                <c:pt idx="66">
                  <c:v>5.3592205120949572</c:v>
                </c:pt>
                <c:pt idx="67">
                  <c:v>5.1888265883776512</c:v>
                </c:pt>
                <c:pt idx="68">
                  <c:v>5.2396349574966203</c:v>
                </c:pt>
                <c:pt idx="69">
                  <c:v>5.2486769054161391</c:v>
                </c:pt>
                <c:pt idx="70">
                  <c:v>5.2329561098621111</c:v>
                </c:pt>
                <c:pt idx="71">
                  <c:v>5.1531760834179101</c:v>
                </c:pt>
                <c:pt idx="72">
                  <c:v>5.2520487498320696</c:v>
                </c:pt>
                <c:pt idx="73">
                  <c:v>5.2972286997806748</c:v>
                </c:pt>
                <c:pt idx="74">
                  <c:v>5.3124959970428431</c:v>
                </c:pt>
                <c:pt idx="75">
                  <c:v>5.3134075403029684</c:v>
                </c:pt>
                <c:pt idx="76">
                  <c:v>5.1432605680994277</c:v>
                </c:pt>
                <c:pt idx="77">
                  <c:v>4.9801734533967021</c:v>
                </c:pt>
                <c:pt idx="78">
                  <c:v>5.1235181506007699</c:v>
                </c:pt>
                <c:pt idx="79">
                  <c:v>5.092846595347079</c:v>
                </c:pt>
                <c:pt idx="80">
                  <c:v>5.0599027192896546</c:v>
                </c:pt>
                <c:pt idx="81">
                  <c:v>5.0607199230901312</c:v>
                </c:pt>
                <c:pt idx="82">
                  <c:v>5.0467466426938072</c:v>
                </c:pt>
                <c:pt idx="83">
                  <c:v>5.1557444629187339</c:v>
                </c:pt>
                <c:pt idx="84">
                  <c:v>5.3290242728460422</c:v>
                </c:pt>
                <c:pt idx="85">
                  <c:v>5.1308187571687869</c:v>
                </c:pt>
                <c:pt idx="86">
                  <c:v>5.2515925496804057</c:v>
                </c:pt>
                <c:pt idx="87">
                  <c:v>5.2574133481150787</c:v>
                </c:pt>
                <c:pt idx="88">
                  <c:v>5.2629412956490906</c:v>
                </c:pt>
                <c:pt idx="89">
                  <c:v>5.249100025132396</c:v>
                </c:pt>
                <c:pt idx="90">
                  <c:v>5.2829500265910374</c:v>
                </c:pt>
                <c:pt idx="91">
                  <c:v>5.3090349831688162</c:v>
                </c:pt>
                <c:pt idx="92">
                  <c:v>5.4222887854914514</c:v>
                </c:pt>
                <c:pt idx="93">
                  <c:v>5.2248264816525731</c:v>
                </c:pt>
                <c:pt idx="94">
                  <c:v>5.2008483286441365</c:v>
                </c:pt>
                <c:pt idx="95">
                  <c:v>5.2310213348843364</c:v>
                </c:pt>
                <c:pt idx="96">
                  <c:v>5.1623276384004999</c:v>
                </c:pt>
                <c:pt idx="97">
                  <c:v>5.0112940620868525</c:v>
                </c:pt>
                <c:pt idx="98">
                  <c:v>4.9918643918842953</c:v>
                </c:pt>
                <c:pt idx="99">
                  <c:v>4.973628549974122</c:v>
                </c:pt>
                <c:pt idx="100">
                  <c:v>5.0284653775737969</c:v>
                </c:pt>
                <c:pt idx="101">
                  <c:v>5.094780708441327</c:v>
                </c:pt>
                <c:pt idx="102">
                  <c:v>5.1436920226923508</c:v>
                </c:pt>
                <c:pt idx="103">
                  <c:v>5.2097532848865447</c:v>
                </c:pt>
                <c:pt idx="104">
                  <c:v>5.3327596177551229</c:v>
                </c:pt>
                <c:pt idx="105">
                  <c:v>5.3515195326439242</c:v>
                </c:pt>
                <c:pt idx="106">
                  <c:v>5.4493604832321596</c:v>
                </c:pt>
                <c:pt idx="107">
                  <c:v>5.3713892199118671</c:v>
                </c:pt>
                <c:pt idx="108">
                  <c:v>5.3132338006681463</c:v>
                </c:pt>
                <c:pt idx="109">
                  <c:v>5.4031891343329992</c:v>
                </c:pt>
                <c:pt idx="110">
                  <c:v>5.3157021939269189</c:v>
                </c:pt>
                <c:pt idx="111">
                  <c:v>5.325209634222368</c:v>
                </c:pt>
                <c:pt idx="112">
                  <c:v>5.3658876945697447</c:v>
                </c:pt>
                <c:pt idx="113">
                  <c:v>5.2730545437042569</c:v>
                </c:pt>
                <c:pt idx="114">
                  <c:v>5.4035194518605101</c:v>
                </c:pt>
                <c:pt idx="115">
                  <c:v>5.2053190452187295</c:v>
                </c:pt>
                <c:pt idx="116">
                  <c:v>5.1700004166866016</c:v>
                </c:pt>
                <c:pt idx="117">
                  <c:v>5.0212872526922121</c:v>
                </c:pt>
                <c:pt idx="118">
                  <c:v>4.7953674003877378</c:v>
                </c:pt>
                <c:pt idx="119">
                  <c:v>4.5439199397657974</c:v>
                </c:pt>
                <c:pt idx="120">
                  <c:v>4.6249544459374121</c:v>
                </c:pt>
                <c:pt idx="121">
                  <c:v>4.4530572035222589</c:v>
                </c:pt>
                <c:pt idx="122">
                  <c:v>4.307350284840906</c:v>
                </c:pt>
                <c:pt idx="123">
                  <c:v>4.1295364001964394</c:v>
                </c:pt>
                <c:pt idx="124">
                  <c:v>3.9940063306930855</c:v>
                </c:pt>
                <c:pt idx="125">
                  <c:v>3.87653959962398</c:v>
                </c:pt>
                <c:pt idx="126">
                  <c:v>3.5108747590223337</c:v>
                </c:pt>
                <c:pt idx="127">
                  <c:v>3.3319006160684235</c:v>
                </c:pt>
                <c:pt idx="128">
                  <c:v>3.3040396399765424</c:v>
                </c:pt>
                <c:pt idx="129">
                  <c:v>3.0523215935176462</c:v>
                </c:pt>
                <c:pt idx="130">
                  <c:v>3.0493305199745859</c:v>
                </c:pt>
                <c:pt idx="131">
                  <c:v>2.9237672442598694</c:v>
                </c:pt>
                <c:pt idx="132">
                  <c:v>2.8742658427310404</c:v>
                </c:pt>
                <c:pt idx="133">
                  <c:v>2.8806553769755721</c:v>
                </c:pt>
                <c:pt idx="134">
                  <c:v>2.7716846364716781</c:v>
                </c:pt>
                <c:pt idx="135">
                  <c:v>2.6286064820473816</c:v>
                </c:pt>
                <c:pt idx="136">
                  <c:v>2.5456797430754223</c:v>
                </c:pt>
                <c:pt idx="137">
                  <c:v>2.3605668200147667</c:v>
                </c:pt>
                <c:pt idx="138">
                  <c:v>2.1283249093786698</c:v>
                </c:pt>
                <c:pt idx="139">
                  <c:v>2.098180181877165</c:v>
                </c:pt>
                <c:pt idx="140">
                  <c:v>2.0184701357137675</c:v>
                </c:pt>
                <c:pt idx="141">
                  <c:v>1.9662645876238107</c:v>
                </c:pt>
                <c:pt idx="142">
                  <c:v>1.9176595348908565</c:v>
                </c:pt>
                <c:pt idx="143">
                  <c:v>1.9214705489845245</c:v>
                </c:pt>
                <c:pt idx="144">
                  <c:v>1.9009669639681095</c:v>
                </c:pt>
                <c:pt idx="145">
                  <c:v>1.8115942028985508</c:v>
                </c:pt>
                <c:pt idx="146">
                  <c:v>1.7623936682829844</c:v>
                </c:pt>
                <c:pt idx="147">
                  <c:v>1.7549387641604102</c:v>
                </c:pt>
                <c:pt idx="148">
                  <c:v>1.7188823281191443</c:v>
                </c:pt>
                <c:pt idx="149">
                  <c:v>1.6744363390454813</c:v>
                </c:pt>
                <c:pt idx="150">
                  <c:v>1.609206392758606</c:v>
                </c:pt>
                <c:pt idx="151">
                  <c:v>1.5741813917864669</c:v>
                </c:pt>
                <c:pt idx="152">
                  <c:v>1.5055281567797709</c:v>
                </c:pt>
                <c:pt idx="153">
                  <c:v>1.479018046892052</c:v>
                </c:pt>
                <c:pt idx="154">
                  <c:v>1.4260502929633418</c:v>
                </c:pt>
                <c:pt idx="155">
                  <c:v>1.4020434897789056</c:v>
                </c:pt>
                <c:pt idx="156">
                  <c:v>1.3479253924025492</c:v>
                </c:pt>
                <c:pt idx="157">
                  <c:v>1.3108039787090213</c:v>
                </c:pt>
                <c:pt idx="158">
                  <c:v>1.2691053288674026</c:v>
                </c:pt>
                <c:pt idx="159">
                  <c:v>1.2625188423438456</c:v>
                </c:pt>
                <c:pt idx="160">
                  <c:v>1.222457736758116</c:v>
                </c:pt>
                <c:pt idx="161">
                  <c:v>1.1932921757186585</c:v>
                </c:pt>
                <c:pt idx="162">
                  <c:v>1.1574733069424425</c:v>
                </c:pt>
                <c:pt idx="163">
                  <c:v>1.1498413960706582</c:v>
                </c:pt>
                <c:pt idx="164">
                  <c:v>1.1226708789278046</c:v>
                </c:pt>
                <c:pt idx="165">
                  <c:v>1.1160290792536891</c:v>
                </c:pt>
                <c:pt idx="166">
                  <c:v>1.1254949363982811</c:v>
                </c:pt>
                <c:pt idx="167">
                  <c:v>1.1210168381304664</c:v>
                </c:pt>
                <c:pt idx="168">
                  <c:v>1.1121400297781165</c:v>
                </c:pt>
                <c:pt idx="169">
                  <c:v>1.1083813194438479</c:v>
                </c:pt>
                <c:pt idx="170">
                  <c:v>1.1037669530031033</c:v>
                </c:pt>
                <c:pt idx="171">
                  <c:v>1.1072020263471036</c:v>
                </c:pt>
                <c:pt idx="172">
                  <c:v>1.1172663427681342</c:v>
                </c:pt>
                <c:pt idx="173">
                  <c:v>1.0906856155900362</c:v>
                </c:pt>
                <c:pt idx="174">
                  <c:v>1.0790080095147832</c:v>
                </c:pt>
                <c:pt idx="175">
                  <c:v>1.0846381647082532</c:v>
                </c:pt>
                <c:pt idx="176">
                  <c:v>1.0787449017426771</c:v>
                </c:pt>
                <c:pt idx="177">
                  <c:v>1.0739515418298935</c:v>
                </c:pt>
                <c:pt idx="178">
                  <c:v>1.071362671833195</c:v>
                </c:pt>
                <c:pt idx="179">
                  <c:v>1.044311131952417</c:v>
                </c:pt>
                <c:pt idx="180">
                  <c:v>1.0439056138524589</c:v>
                </c:pt>
                <c:pt idx="181">
                  <c:v>1.0471424195021972</c:v>
                </c:pt>
                <c:pt idx="182">
                  <c:v>1.0350982036858876</c:v>
                </c:pt>
                <c:pt idx="183">
                  <c:v>1.0493414618243464</c:v>
                </c:pt>
                <c:pt idx="184">
                  <c:v>1.0514266737079361</c:v>
                </c:pt>
                <c:pt idx="185">
                  <c:v>1.0567776794024837</c:v>
                </c:pt>
                <c:pt idx="186">
                  <c:v>1.0915245368174906</c:v>
                </c:pt>
                <c:pt idx="187">
                  <c:v>1.0566869044607472</c:v>
                </c:pt>
                <c:pt idx="188">
                  <c:v>1.084498966886271</c:v>
                </c:pt>
                <c:pt idx="189">
                  <c:v>1.0766095513903415</c:v>
                </c:pt>
                <c:pt idx="190">
                  <c:v>1.0734232217939264</c:v>
                </c:pt>
                <c:pt idx="191">
                  <c:v>1.0693547011720952</c:v>
                </c:pt>
                <c:pt idx="192">
                  <c:v>1.0594994883448228</c:v>
                </c:pt>
                <c:pt idx="193">
                  <c:v>1.06348002718113</c:v>
                </c:pt>
                <c:pt idx="194">
                  <c:v>1.0990152254510586</c:v>
                </c:pt>
                <c:pt idx="195">
                  <c:v>1.0708701148915407</c:v>
                </c:pt>
                <c:pt idx="196">
                  <c:v>1.0718864646756172</c:v>
                </c:pt>
                <c:pt idx="197">
                  <c:v>1.0857474285297999</c:v>
                </c:pt>
                <c:pt idx="198">
                  <c:v>1.0935700435732925</c:v>
                </c:pt>
                <c:pt idx="199">
                  <c:v>1.0945461140424955</c:v>
                </c:pt>
                <c:pt idx="200">
                  <c:v>1.0699471314821059</c:v>
                </c:pt>
                <c:pt idx="201">
                  <c:v>1.0689283716627089</c:v>
                </c:pt>
                <c:pt idx="202">
                  <c:v>1.0751176714551736</c:v>
                </c:pt>
                <c:pt idx="203">
                  <c:v>1.0792934923841697</c:v>
                </c:pt>
                <c:pt idx="204">
                  <c:v>1.0957571149743544</c:v>
                </c:pt>
                <c:pt idx="205">
                  <c:v>1.0971975116317123</c:v>
                </c:pt>
                <c:pt idx="206">
                  <c:v>1.0982645292476474</c:v>
                </c:pt>
                <c:pt idx="207">
                  <c:v>1.0673486644670305</c:v>
                </c:pt>
                <c:pt idx="208">
                  <c:v>1.077201534994757</c:v>
                </c:pt>
                <c:pt idx="209">
                  <c:v>1.092028848389681</c:v>
                </c:pt>
                <c:pt idx="210">
                  <c:v>1.0623346333467185</c:v>
                </c:pt>
                <c:pt idx="211">
                  <c:v>1.0394436924269295</c:v>
                </c:pt>
                <c:pt idx="212">
                  <c:v>1.0572980252820832</c:v>
                </c:pt>
                <c:pt idx="213">
                  <c:v>1.0731261459784598</c:v>
                </c:pt>
                <c:pt idx="214">
                  <c:v>1.094933963788514</c:v>
                </c:pt>
                <c:pt idx="215">
                  <c:v>1.0755601248529645</c:v>
                </c:pt>
                <c:pt idx="216">
                  <c:v>1.0722733026850557</c:v>
                </c:pt>
                <c:pt idx="217">
                  <c:v>1.1061228078222709</c:v>
                </c:pt>
                <c:pt idx="218">
                  <c:v>1.1234443029107046</c:v>
                </c:pt>
                <c:pt idx="219">
                  <c:v>1.0872396384299368</c:v>
                </c:pt>
                <c:pt idx="220">
                  <c:v>1.0590001936719746</c:v>
                </c:pt>
                <c:pt idx="221">
                  <c:v>1.0794655020134429</c:v>
                </c:pt>
                <c:pt idx="222">
                  <c:v>1.0871091236133763</c:v>
                </c:pt>
                <c:pt idx="223">
                  <c:v>1.0863322222849934</c:v>
                </c:pt>
                <c:pt idx="224">
                  <c:v>1.0890583659933106</c:v>
                </c:pt>
                <c:pt idx="225">
                  <c:v>1.0825061396568525</c:v>
                </c:pt>
                <c:pt idx="226">
                  <c:v>1.1134621538177698</c:v>
                </c:pt>
                <c:pt idx="227">
                  <c:v>1.1341247493180571</c:v>
                </c:pt>
                <c:pt idx="228">
                  <c:v>1.1448137720358187</c:v>
                </c:pt>
                <c:pt idx="229">
                  <c:v>1.1514349338651548</c:v>
                </c:pt>
                <c:pt idx="230">
                  <c:v>1.1328892505029102</c:v>
                </c:pt>
                <c:pt idx="231">
                  <c:v>1.1142936649586428</c:v>
                </c:pt>
                <c:pt idx="232">
                  <c:v>1.1109321475720559</c:v>
                </c:pt>
                <c:pt idx="233">
                  <c:v>1.0748894665015636</c:v>
                </c:pt>
                <c:pt idx="234">
                  <c:v>1.0920796306296883</c:v>
                </c:pt>
                <c:pt idx="235">
                  <c:v>1.0897428631878012</c:v>
                </c:pt>
                <c:pt idx="236">
                  <c:v>1.0803561189412649</c:v>
                </c:pt>
                <c:pt idx="237">
                  <c:v>1.0890681524046906</c:v>
                </c:pt>
                <c:pt idx="238">
                  <c:v>1.1084772320928911</c:v>
                </c:pt>
                <c:pt idx="239">
                  <c:v>1.083280860094685</c:v>
                </c:pt>
                <c:pt idx="240">
                  <c:v>1.0997708318567345</c:v>
                </c:pt>
                <c:pt idx="241">
                  <c:v>1.0699329580008516</c:v>
                </c:pt>
                <c:pt idx="242">
                  <c:v>1.043542918806321</c:v>
                </c:pt>
                <c:pt idx="243">
                  <c:v>1.049603588425378</c:v>
                </c:pt>
                <c:pt idx="244">
                  <c:v>1.0649120775504128</c:v>
                </c:pt>
                <c:pt idx="245">
                  <c:v>1.0448605512164661</c:v>
                </c:pt>
                <c:pt idx="246">
                  <c:v>1.0665902872713922</c:v>
                </c:pt>
                <c:pt idx="247">
                  <c:v>1.0861615944569476</c:v>
                </c:pt>
                <c:pt idx="248">
                  <c:v>1.0859095029724852</c:v>
                </c:pt>
                <c:pt idx="249">
                  <c:v>1.1181909592740007</c:v>
                </c:pt>
                <c:pt idx="250">
                  <c:v>1.1371381159806799</c:v>
                </c:pt>
                <c:pt idx="251">
                  <c:v>1.1106825108045659</c:v>
                </c:pt>
                <c:pt idx="252">
                  <c:v>1.121984802007808</c:v>
                </c:pt>
                <c:pt idx="253">
                  <c:v>1.1141012357049658</c:v>
                </c:pt>
                <c:pt idx="254">
                  <c:v>1.1081116155861803</c:v>
                </c:pt>
                <c:pt idx="255">
                  <c:v>1.116907862919664</c:v>
                </c:pt>
                <c:pt idx="256">
                  <c:v>1.0929463428922419</c:v>
                </c:pt>
                <c:pt idx="257">
                  <c:v>1.0607597728903071</c:v>
                </c:pt>
                <c:pt idx="258">
                  <c:v>1.0614532288744527</c:v>
                </c:pt>
                <c:pt idx="259">
                  <c:v>1.0565780504430811</c:v>
                </c:pt>
                <c:pt idx="260">
                  <c:v>1.0723921509705554</c:v>
                </c:pt>
                <c:pt idx="261">
                  <c:v>1.0553606846313015</c:v>
                </c:pt>
                <c:pt idx="262">
                  <c:v>1.0602438836320376</c:v>
                </c:pt>
                <c:pt idx="263">
                  <c:v>1.0744334046218735</c:v>
                </c:pt>
                <c:pt idx="264">
                  <c:v>1.0894242586286154</c:v>
                </c:pt>
                <c:pt idx="265">
                  <c:v>1.0791644363160555</c:v>
                </c:pt>
                <c:pt idx="266">
                  <c:v>1.0762770427668611</c:v>
                </c:pt>
                <c:pt idx="267">
                  <c:v>1.0538815967996487</c:v>
                </c:pt>
                <c:pt idx="268">
                  <c:v>1.0623504818885823</c:v>
                </c:pt>
                <c:pt idx="269">
                  <c:v>1.0426986796532707</c:v>
                </c:pt>
                <c:pt idx="270">
                  <c:v>1.0383719405633658</c:v>
                </c:pt>
                <c:pt idx="271">
                  <c:v>1.0528755225677324</c:v>
                </c:pt>
                <c:pt idx="272">
                  <c:v>1.051941577098106</c:v>
                </c:pt>
                <c:pt idx="273">
                  <c:v>1.0524637870712488</c:v>
                </c:pt>
                <c:pt idx="274">
                  <c:v>1.0748772462386247</c:v>
                </c:pt>
                <c:pt idx="275">
                  <c:v>1.0396941575679439</c:v>
                </c:pt>
                <c:pt idx="276">
                  <c:v>1.0335018907201077</c:v>
                </c:pt>
                <c:pt idx="277">
                  <c:v>1.0430615233762299</c:v>
                </c:pt>
                <c:pt idx="278">
                  <c:v>1.0336525181022853</c:v>
                </c:pt>
                <c:pt idx="279">
                  <c:v>1.0849231495213698</c:v>
                </c:pt>
                <c:pt idx="280">
                  <c:v>1.0761870796253059</c:v>
                </c:pt>
                <c:pt idx="281">
                  <c:v>1.0652145735142842</c:v>
                </c:pt>
                <c:pt idx="282">
                  <c:v>1.0928582948298253</c:v>
                </c:pt>
                <c:pt idx="283">
                  <c:v>1.1190203031567239</c:v>
                </c:pt>
                <c:pt idx="284">
                  <c:v>1.0691567985916193</c:v>
                </c:pt>
                <c:pt idx="285">
                  <c:v>1.0794593899692022</c:v>
                </c:pt>
                <c:pt idx="286">
                  <c:v>1.0456626320106772</c:v>
                </c:pt>
                <c:pt idx="287">
                  <c:v>1.0494412489505587</c:v>
                </c:pt>
                <c:pt idx="288">
                  <c:v>1.055707577446708</c:v>
                </c:pt>
                <c:pt idx="289">
                  <c:v>1.0693880045219835</c:v>
                </c:pt>
                <c:pt idx="290">
                  <c:v>1.0665696261264128</c:v>
                </c:pt>
                <c:pt idx="291">
                  <c:v>1.1082548089871918</c:v>
                </c:pt>
                <c:pt idx="292">
                  <c:v>1.1023116846468597</c:v>
                </c:pt>
                <c:pt idx="293">
                  <c:v>1.1040022585549445</c:v>
                </c:pt>
                <c:pt idx="294">
                  <c:v>1.1195381064144572</c:v>
                </c:pt>
                <c:pt idx="295">
                  <c:v>1.0957104884670266</c:v>
                </c:pt>
                <c:pt idx="296">
                  <c:v>1.0988943395940738</c:v>
                </c:pt>
                <c:pt idx="297">
                  <c:v>1.0984932511987442</c:v>
                </c:pt>
                <c:pt idx="298">
                  <c:v>1.0846276322403283</c:v>
                </c:pt>
                <c:pt idx="299">
                  <c:v>1.0672773009303809</c:v>
                </c:pt>
                <c:pt idx="300">
                  <c:v>1.0760534667685964</c:v>
                </c:pt>
                <c:pt idx="301">
                  <c:v>1.0488791204032026</c:v>
                </c:pt>
                <c:pt idx="302">
                  <c:v>1.0715702830145151</c:v>
                </c:pt>
                <c:pt idx="303">
                  <c:v>1.0789189209234711</c:v>
                </c:pt>
                <c:pt idx="304">
                  <c:v>1.078416911803586</c:v>
                </c:pt>
                <c:pt idx="305">
                  <c:v>1.0935671032486922</c:v>
                </c:pt>
                <c:pt idx="306">
                  <c:v>1.1029456369125021</c:v>
                </c:pt>
                <c:pt idx="307">
                  <c:v>1.0746447554565637</c:v>
                </c:pt>
                <c:pt idx="308">
                  <c:v>1.1182635133317191</c:v>
                </c:pt>
                <c:pt idx="309">
                  <c:v>1.1210545877560083</c:v>
                </c:pt>
                <c:pt idx="310">
                  <c:v>1.1153044311875213</c:v>
                </c:pt>
                <c:pt idx="311">
                  <c:v>1.1017562635258666</c:v>
                </c:pt>
                <c:pt idx="312">
                  <c:v>1.0838288982961179</c:v>
                </c:pt>
                <c:pt idx="313">
                  <c:v>1.1145081674249668</c:v>
                </c:pt>
                <c:pt idx="314">
                  <c:v>1.1552231038639036</c:v>
                </c:pt>
                <c:pt idx="315">
                  <c:v>1.1037291550828572</c:v>
                </c:pt>
                <c:pt idx="316">
                  <c:v>1.0768074867151334</c:v>
                </c:pt>
                <c:pt idx="317">
                  <c:v>1.0739455953695987</c:v>
                </c:pt>
                <c:pt idx="318">
                  <c:v>1.0810118922944447</c:v>
                </c:pt>
                <c:pt idx="319">
                  <c:v>1.0829255478205948</c:v>
                </c:pt>
                <c:pt idx="320">
                  <c:v>1.0578670310001628</c:v>
                </c:pt>
                <c:pt idx="321">
                  <c:v>1.0648680390713523</c:v>
                </c:pt>
                <c:pt idx="322">
                  <c:v>1.0764295216789415</c:v>
                </c:pt>
                <c:pt idx="323">
                  <c:v>1.0763149213591201</c:v>
                </c:pt>
                <c:pt idx="324">
                  <c:v>1.0629663001678635</c:v>
                </c:pt>
                <c:pt idx="325">
                  <c:v>1.071277017675724</c:v>
                </c:pt>
                <c:pt idx="326">
                  <c:v>1.0901360640009612</c:v>
                </c:pt>
                <c:pt idx="327">
                  <c:v>1.0830889977723306</c:v>
                </c:pt>
                <c:pt idx="328">
                  <c:v>1.0638886406482062</c:v>
                </c:pt>
                <c:pt idx="329">
                  <c:v>1.0776197985361569</c:v>
                </c:pt>
                <c:pt idx="330">
                  <c:v>1.0695377577386704</c:v>
                </c:pt>
                <c:pt idx="331">
                  <c:v>1.0741109789677821</c:v>
                </c:pt>
                <c:pt idx="332">
                  <c:v>1.0810121300371112</c:v>
                </c:pt>
                <c:pt idx="333">
                  <c:v>1.0961378678364651</c:v>
                </c:pt>
                <c:pt idx="334">
                  <c:v>1.0958297862744326</c:v>
                </c:pt>
                <c:pt idx="335">
                  <c:v>1.1063222086621336</c:v>
                </c:pt>
                <c:pt idx="336">
                  <c:v>1.1007474181607921</c:v>
                </c:pt>
                <c:pt idx="337">
                  <c:v>1.1030104689614995</c:v>
                </c:pt>
                <c:pt idx="338">
                  <c:v>1.0699712735220546</c:v>
                </c:pt>
                <c:pt idx="339">
                  <c:v>1.0590867587420929</c:v>
                </c:pt>
                <c:pt idx="340">
                  <c:v>1.0670801745922351</c:v>
                </c:pt>
                <c:pt idx="341">
                  <c:v>1.0482733842823537</c:v>
                </c:pt>
                <c:pt idx="342">
                  <c:v>1.0511467672150714</c:v>
                </c:pt>
                <c:pt idx="343">
                  <c:v>1.0416862893900942</c:v>
                </c:pt>
                <c:pt idx="344">
                  <c:v>1.0480800801018098</c:v>
                </c:pt>
                <c:pt idx="345">
                  <c:v>1.0779394454129603</c:v>
                </c:pt>
                <c:pt idx="346">
                  <c:v>1.0602817758997609</c:v>
                </c:pt>
                <c:pt idx="347">
                  <c:v>1.0433481188082998</c:v>
                </c:pt>
                <c:pt idx="348">
                  <c:v>1.0375020457786819</c:v>
                </c:pt>
                <c:pt idx="349">
                  <c:v>1.0527029770667804</c:v>
                </c:pt>
                <c:pt idx="350">
                  <c:v>1.0544309811656969</c:v>
                </c:pt>
                <c:pt idx="351">
                  <c:v>1.0409900792634776</c:v>
                </c:pt>
                <c:pt idx="352">
                  <c:v>1.0420668158467581</c:v>
                </c:pt>
                <c:pt idx="353">
                  <c:v>1.067238418664441</c:v>
                </c:pt>
                <c:pt idx="354">
                  <c:v>1.0994459891660593</c:v>
                </c:pt>
                <c:pt idx="355">
                  <c:v>1.0726460246665679</c:v>
                </c:pt>
                <c:pt idx="356">
                  <c:v>1.0773667351737675</c:v>
                </c:pt>
                <c:pt idx="357">
                  <c:v>1.0966929401276408</c:v>
                </c:pt>
                <c:pt idx="358">
                  <c:v>1.1028349135500624</c:v>
                </c:pt>
                <c:pt idx="359">
                  <c:v>1.0906520902012717</c:v>
                </c:pt>
                <c:pt idx="360">
                  <c:v>1.1069911096048053</c:v>
                </c:pt>
                <c:pt idx="361">
                  <c:v>1.1040420591088602</c:v>
                </c:pt>
                <c:pt idx="362">
                  <c:v>1.1234713243377727</c:v>
                </c:pt>
                <c:pt idx="363">
                  <c:v>1.1330152561422902</c:v>
                </c:pt>
                <c:pt idx="364">
                  <c:v>1.1374478761749949</c:v>
                </c:pt>
                <c:pt idx="365">
                  <c:v>1.1351413306060554</c:v>
                </c:pt>
                <c:pt idx="366">
                  <c:v>1.1228911497239993</c:v>
                </c:pt>
                <c:pt idx="367">
                  <c:v>1.0831828328491144</c:v>
                </c:pt>
                <c:pt idx="368">
                  <c:v>1.0861704572847701</c:v>
                </c:pt>
                <c:pt idx="369">
                  <c:v>1.0731285836270317</c:v>
                </c:pt>
                <c:pt idx="370">
                  <c:v>1.0797507874874164</c:v>
                </c:pt>
                <c:pt idx="371">
                  <c:v>1.0684851847455741</c:v>
                </c:pt>
                <c:pt idx="372">
                  <c:v>1.0728284010972446</c:v>
                </c:pt>
                <c:pt idx="373">
                  <c:v>1.0805743211806524</c:v>
                </c:pt>
                <c:pt idx="374">
                  <c:v>1.0942439704683695</c:v>
                </c:pt>
                <c:pt idx="375">
                  <c:v>1.0505744500293752</c:v>
                </c:pt>
                <c:pt idx="376">
                  <c:v>1.0427690546640462</c:v>
                </c:pt>
                <c:pt idx="377">
                  <c:v>1.0409704404820941</c:v>
                </c:pt>
                <c:pt idx="378">
                  <c:v>1.0183071187906334</c:v>
                </c:pt>
                <c:pt idx="379">
                  <c:v>1.0160520918642335</c:v>
                </c:pt>
                <c:pt idx="380">
                  <c:v>1.0219443533109673</c:v>
                </c:pt>
                <c:pt idx="381">
                  <c:v>1.0084645751524772</c:v>
                </c:pt>
                <c:pt idx="382">
                  <c:v>1.0424594756530046</c:v>
                </c:pt>
                <c:pt idx="383">
                  <c:v>1.0483148621613128</c:v>
                </c:pt>
                <c:pt idx="384">
                  <c:v>1.0191247294086123</c:v>
                </c:pt>
                <c:pt idx="385">
                  <c:v>1.0683583377588954</c:v>
                </c:pt>
                <c:pt idx="386">
                  <c:v>1.081277383379021</c:v>
                </c:pt>
                <c:pt idx="387">
                  <c:v>1.0775932292699457</c:v>
                </c:pt>
                <c:pt idx="388">
                  <c:v>1.11087412463119</c:v>
                </c:pt>
                <c:pt idx="389">
                  <c:v>1.1191175703631591</c:v>
                </c:pt>
                <c:pt idx="390">
                  <c:v>1.1250320229308355</c:v>
                </c:pt>
                <c:pt idx="391">
                  <c:v>1.1658356800315766</c:v>
                </c:pt>
                <c:pt idx="392">
                  <c:v>1.1989633302596818</c:v>
                </c:pt>
                <c:pt idx="393">
                  <c:v>1.2409958171323032</c:v>
                </c:pt>
                <c:pt idx="394">
                  <c:v>1.2576163507082219</c:v>
                </c:pt>
                <c:pt idx="395">
                  <c:v>1.2838036108665769</c:v>
                </c:pt>
                <c:pt idx="396">
                  <c:v>1.355381257513685</c:v>
                </c:pt>
                <c:pt idx="397">
                  <c:v>1.4011788685866908</c:v>
                </c:pt>
                <c:pt idx="398">
                  <c:v>1.4439623951605249</c:v>
                </c:pt>
                <c:pt idx="399">
                  <c:v>1.4835202279509998</c:v>
                </c:pt>
                <c:pt idx="400">
                  <c:v>1.5407554008234279</c:v>
                </c:pt>
                <c:pt idx="401">
                  <c:v>1.5845379247589446</c:v>
                </c:pt>
                <c:pt idx="402">
                  <c:v>1.6334841056727214</c:v>
                </c:pt>
                <c:pt idx="403">
                  <c:v>1.7069244805402073</c:v>
                </c:pt>
                <c:pt idx="404">
                  <c:v>1.7381180680640316</c:v>
                </c:pt>
                <c:pt idx="405">
                  <c:v>1.8051634662865341</c:v>
                </c:pt>
                <c:pt idx="406">
                  <c:v>1.8250211380273897</c:v>
                </c:pt>
                <c:pt idx="407">
                  <c:v>1.850612355476936</c:v>
                </c:pt>
                <c:pt idx="408">
                  <c:v>1.9295809125106782</c:v>
                </c:pt>
                <c:pt idx="409">
                  <c:v>1.9812467620400813</c:v>
                </c:pt>
                <c:pt idx="410">
                  <c:v>2.0677525385294948</c:v>
                </c:pt>
                <c:pt idx="411">
                  <c:v>2.092951427270954</c:v>
                </c:pt>
                <c:pt idx="412">
                  <c:v>2.1733068325585223</c:v>
                </c:pt>
                <c:pt idx="413">
                  <c:v>2.2603361665478046</c:v>
                </c:pt>
                <c:pt idx="414">
                  <c:v>2.3401857607648542</c:v>
                </c:pt>
                <c:pt idx="415">
                  <c:v>2.4184330839567751</c:v>
                </c:pt>
                <c:pt idx="416">
                  <c:v>2.5313165456202515</c:v>
                </c:pt>
                <c:pt idx="417">
                  <c:v>2.607453961091863</c:v>
                </c:pt>
                <c:pt idx="418">
                  <c:v>2.730830254322222</c:v>
                </c:pt>
                <c:pt idx="419">
                  <c:v>2.8324009719161443</c:v>
                </c:pt>
                <c:pt idx="420">
                  <c:v>3.0109173912390568</c:v>
                </c:pt>
                <c:pt idx="421">
                  <c:v>3.1623153207852659</c:v>
                </c:pt>
                <c:pt idx="422">
                  <c:v>3.2103159528960972</c:v>
                </c:pt>
                <c:pt idx="423">
                  <c:v>3.3224357440927088</c:v>
                </c:pt>
                <c:pt idx="424">
                  <c:v>3.3408753953847166</c:v>
                </c:pt>
                <c:pt idx="425">
                  <c:v>3.4608533252443787</c:v>
                </c:pt>
                <c:pt idx="426">
                  <c:v>3.543524067036929</c:v>
                </c:pt>
                <c:pt idx="427">
                  <c:v>3.7039996537384599</c:v>
                </c:pt>
                <c:pt idx="428">
                  <c:v>3.8261533323791803</c:v>
                </c:pt>
                <c:pt idx="429">
                  <c:v>4.0507505505384165</c:v>
                </c:pt>
                <c:pt idx="430">
                  <c:v>4.2319010267170158</c:v>
                </c:pt>
                <c:pt idx="431">
                  <c:v>4.4158132364277058</c:v>
                </c:pt>
                <c:pt idx="432">
                  <c:v>4.5969896023202752</c:v>
                </c:pt>
                <c:pt idx="433">
                  <c:v>4.6926479814809339</c:v>
                </c:pt>
                <c:pt idx="434">
                  <c:v>4.794735864129855</c:v>
                </c:pt>
                <c:pt idx="435">
                  <c:v>4.939137084953158</c:v>
                </c:pt>
                <c:pt idx="436">
                  <c:v>5.0466513100388184</c:v>
                </c:pt>
                <c:pt idx="437">
                  <c:v>5.3079215582355479</c:v>
                </c:pt>
                <c:pt idx="438">
                  <c:v>5.5779476622255117</c:v>
                </c:pt>
                <c:pt idx="439">
                  <c:v>5.8001559402616509</c:v>
                </c:pt>
                <c:pt idx="440">
                  <c:v>6.0929179873478096</c:v>
                </c:pt>
                <c:pt idx="441">
                  <c:v>6.3544517277815817</c:v>
                </c:pt>
                <c:pt idx="442">
                  <c:v>6.6292403589865669</c:v>
                </c:pt>
                <c:pt idx="443">
                  <c:v>6.8628389607135354</c:v>
                </c:pt>
                <c:pt idx="444">
                  <c:v>7.0667496724496868</c:v>
                </c:pt>
                <c:pt idx="445">
                  <c:v>7.3030732967566498</c:v>
                </c:pt>
                <c:pt idx="446">
                  <c:v>7.5632469417186421</c:v>
                </c:pt>
                <c:pt idx="447">
                  <c:v>7.7885681202207273</c:v>
                </c:pt>
                <c:pt idx="448">
                  <c:v>7.9613522198203901</c:v>
                </c:pt>
                <c:pt idx="449">
                  <c:v>8.1930548294398253</c:v>
                </c:pt>
                <c:pt idx="450">
                  <c:v>8.3021768494264965</c:v>
                </c:pt>
                <c:pt idx="451">
                  <c:v>8.2583679978330053</c:v>
                </c:pt>
                <c:pt idx="452">
                  <c:v>8.228650055930073</c:v>
                </c:pt>
                <c:pt idx="453">
                  <c:v>8.2047771056160599</c:v>
                </c:pt>
                <c:pt idx="454">
                  <c:v>8.1457107539480891</c:v>
                </c:pt>
                <c:pt idx="455">
                  <c:v>8.0718849788678035</c:v>
                </c:pt>
                <c:pt idx="456">
                  <c:v>8.1304468765489677</c:v>
                </c:pt>
                <c:pt idx="457">
                  <c:v>8.2229811035717582</c:v>
                </c:pt>
                <c:pt idx="458">
                  <c:v>8.3270334802883212</c:v>
                </c:pt>
                <c:pt idx="459">
                  <c:v>8.2919768403639385</c:v>
                </c:pt>
                <c:pt idx="460">
                  <c:v>8.4542073631073595</c:v>
                </c:pt>
                <c:pt idx="461">
                  <c:v>8.4261568181094137</c:v>
                </c:pt>
                <c:pt idx="462">
                  <c:v>8.4348043921800322</c:v>
                </c:pt>
                <c:pt idx="463">
                  <c:v>8.4321094728726997</c:v>
                </c:pt>
                <c:pt idx="464">
                  <c:v>8.4051608951830392</c:v>
                </c:pt>
                <c:pt idx="465">
                  <c:v>8.3770270425909299</c:v>
                </c:pt>
                <c:pt idx="466">
                  <c:v>8.4331329715346826</c:v>
                </c:pt>
                <c:pt idx="467">
                  <c:v>8.3593308522839358</c:v>
                </c:pt>
                <c:pt idx="468">
                  <c:v>8.2070271849568464</c:v>
                </c:pt>
                <c:pt idx="469">
                  <c:v>8.1958544839255509</c:v>
                </c:pt>
                <c:pt idx="470">
                  <c:v>8.149561166702032</c:v>
                </c:pt>
                <c:pt idx="471">
                  <c:v>8.0753070837401264</c:v>
                </c:pt>
                <c:pt idx="472">
                  <c:v>8.1134694532433222</c:v>
                </c:pt>
                <c:pt idx="473">
                  <c:v>8.1811327312580229</c:v>
                </c:pt>
                <c:pt idx="474">
                  <c:v>8.1384476702185609</c:v>
                </c:pt>
                <c:pt idx="475">
                  <c:v>8.2559636673612697</c:v>
                </c:pt>
                <c:pt idx="476">
                  <c:v>8.2532975997426963</c:v>
                </c:pt>
                <c:pt idx="477">
                  <c:v>8.3276326577586008</c:v>
                </c:pt>
                <c:pt idx="478">
                  <c:v>8.3901770083500775</c:v>
                </c:pt>
                <c:pt idx="479">
                  <c:v>8.3383130347805281</c:v>
                </c:pt>
                <c:pt idx="480">
                  <c:v>8.2915283557801303</c:v>
                </c:pt>
                <c:pt idx="481">
                  <c:v>8.328523610948011</c:v>
                </c:pt>
                <c:pt idx="482">
                  <c:v>8.3761353851514571</c:v>
                </c:pt>
                <c:pt idx="483">
                  <c:v>8.3254033866075901</c:v>
                </c:pt>
                <c:pt idx="484">
                  <c:v>8.2998033680457368</c:v>
                </c:pt>
                <c:pt idx="485">
                  <c:v>8.2886298122025686</c:v>
                </c:pt>
                <c:pt idx="486">
                  <c:v>8.3702487375399279</c:v>
                </c:pt>
                <c:pt idx="487">
                  <c:v>8.4142766867235537</c:v>
                </c:pt>
                <c:pt idx="488">
                  <c:v>8.4464061903983438</c:v>
                </c:pt>
                <c:pt idx="489">
                  <c:v>8.4692989284281204</c:v>
                </c:pt>
                <c:pt idx="490">
                  <c:v>8.509883582589385</c:v>
                </c:pt>
                <c:pt idx="491">
                  <c:v>8.6018025658479615</c:v>
                </c:pt>
                <c:pt idx="492">
                  <c:v>8.5920177383592016</c:v>
                </c:pt>
                <c:pt idx="493">
                  <c:v>8.465230905312346</c:v>
                </c:pt>
                <c:pt idx="494">
                  <c:v>8.4188420013947614</c:v>
                </c:pt>
                <c:pt idx="495">
                  <c:v>8.3214780768950174</c:v>
                </c:pt>
                <c:pt idx="496">
                  <c:v>8.202704496188046</c:v>
                </c:pt>
                <c:pt idx="497">
                  <c:v>8.1088732508290864</c:v>
                </c:pt>
                <c:pt idx="498">
                  <c:v>8.1638117816866114</c:v>
                </c:pt>
                <c:pt idx="499">
                  <c:v>8.1641696383194091</c:v>
                </c:pt>
                <c:pt idx="500">
                  <c:v>8.1869703531424598</c:v>
                </c:pt>
                <c:pt idx="501">
                  <c:v>8.1572729229007166</c:v>
                </c:pt>
                <c:pt idx="502">
                  <c:v>8.1748866075470126</c:v>
                </c:pt>
                <c:pt idx="503">
                  <c:v>8.1482136379168928</c:v>
                </c:pt>
                <c:pt idx="504">
                  <c:v>8.1302435257356773</c:v>
                </c:pt>
                <c:pt idx="505">
                  <c:v>8.0443585457873485</c:v>
                </c:pt>
                <c:pt idx="506">
                  <c:v>8.0140289407158125</c:v>
                </c:pt>
                <c:pt idx="507">
                  <c:v>7.9781758287008442</c:v>
                </c:pt>
                <c:pt idx="508">
                  <c:v>7.9360523324988943</c:v>
                </c:pt>
                <c:pt idx="509">
                  <c:v>7.8908350318355742</c:v>
                </c:pt>
                <c:pt idx="510">
                  <c:v>7.9220975065007053</c:v>
                </c:pt>
                <c:pt idx="511">
                  <c:v>7.9298289941716611</c:v>
                </c:pt>
                <c:pt idx="512">
                  <c:v>7.9398055284925579</c:v>
                </c:pt>
                <c:pt idx="513">
                  <c:v>7.9161333171844213</c:v>
                </c:pt>
                <c:pt idx="514">
                  <c:v>7.9026254475194628</c:v>
                </c:pt>
                <c:pt idx="515">
                  <c:v>7.8874391346971482</c:v>
                </c:pt>
                <c:pt idx="516">
                  <c:v>7.9064691087698664</c:v>
                </c:pt>
                <c:pt idx="517">
                  <c:v>7.8629578504919806</c:v>
                </c:pt>
                <c:pt idx="518">
                  <c:v>7.8677421557512082</c:v>
                </c:pt>
                <c:pt idx="519">
                  <c:v>7.8973745089376912</c:v>
                </c:pt>
                <c:pt idx="520">
                  <c:v>8.0504408421405156</c:v>
                </c:pt>
                <c:pt idx="521">
                  <c:v>8.1129713091429547</c:v>
                </c:pt>
                <c:pt idx="522">
                  <c:v>8.0984579571468984</c:v>
                </c:pt>
                <c:pt idx="523">
                  <c:v>8.0797069116465945</c:v>
                </c:pt>
                <c:pt idx="524">
                  <c:v>8.1010101010101021</c:v>
                </c:pt>
                <c:pt idx="525">
                  <c:v>8.1338464443239733</c:v>
                </c:pt>
                <c:pt idx="526">
                  <c:v>8.0574810692329137</c:v>
                </c:pt>
                <c:pt idx="527">
                  <c:v>7.9663016029807485</c:v>
                </c:pt>
                <c:pt idx="528">
                  <c:v>7.9654120670063868</c:v>
                </c:pt>
                <c:pt idx="529">
                  <c:v>8.0381152811878867</c:v>
                </c:pt>
                <c:pt idx="530">
                  <c:v>8.0578828069896371</c:v>
                </c:pt>
                <c:pt idx="531">
                  <c:v>8.0594850991011722</c:v>
                </c:pt>
                <c:pt idx="532">
                  <c:v>8.0425353819501559</c:v>
                </c:pt>
                <c:pt idx="533">
                  <c:v>8.1173266307157537</c:v>
                </c:pt>
                <c:pt idx="534">
                  <c:v>8.1031446488159968</c:v>
                </c:pt>
                <c:pt idx="535">
                  <c:v>8.0320123885759092</c:v>
                </c:pt>
                <c:pt idx="536">
                  <c:v>8.0826499452804601</c:v>
                </c:pt>
                <c:pt idx="537">
                  <c:v>8.0727478545236409</c:v>
                </c:pt>
                <c:pt idx="538">
                  <c:v>7.9786618667036873</c:v>
                </c:pt>
                <c:pt idx="539">
                  <c:v>7.9867750159337163</c:v>
                </c:pt>
                <c:pt idx="540">
                  <c:v>8.0333353366588529</c:v>
                </c:pt>
                <c:pt idx="541">
                  <c:v>8.0035395428809863</c:v>
                </c:pt>
                <c:pt idx="542">
                  <c:v>7.8957213460137439</c:v>
                </c:pt>
                <c:pt idx="543">
                  <c:v>7.857198840034485</c:v>
                </c:pt>
                <c:pt idx="544">
                  <c:v>7.8984174766242337</c:v>
                </c:pt>
                <c:pt idx="545">
                  <c:v>7.8678631221436781</c:v>
                </c:pt>
                <c:pt idx="546">
                  <c:v>7.8197654103974159</c:v>
                </c:pt>
                <c:pt idx="547">
                  <c:v>7.7599318793004688</c:v>
                </c:pt>
                <c:pt idx="548">
                  <c:v>7.7451054935057835</c:v>
                </c:pt>
                <c:pt idx="549">
                  <c:v>7.7991424977291715</c:v>
                </c:pt>
                <c:pt idx="550">
                  <c:v>7.7749647815108824</c:v>
                </c:pt>
                <c:pt idx="551">
                  <c:v>7.7749647815108824</c:v>
                </c:pt>
                <c:pt idx="552">
                  <c:v>7.7617284992584903</c:v>
                </c:pt>
                <c:pt idx="553">
                  <c:v>7.7850102312483598</c:v>
                </c:pt>
                <c:pt idx="554">
                  <c:v>7.8401084725946344</c:v>
                </c:pt>
                <c:pt idx="555">
                  <c:v>7.8851286982017488</c:v>
                </c:pt>
                <c:pt idx="556">
                  <c:v>7.8981784815272542</c:v>
                </c:pt>
                <c:pt idx="557">
                  <c:v>7.8579166861211434</c:v>
                </c:pt>
                <c:pt idx="558">
                  <c:v>7.792269665876872</c:v>
                </c:pt>
                <c:pt idx="559">
                  <c:v>7.7789943423064987</c:v>
                </c:pt>
                <c:pt idx="560">
                  <c:v>7.77661477345859</c:v>
                </c:pt>
                <c:pt idx="561">
                  <c:v>7.7408461369761481</c:v>
                </c:pt>
                <c:pt idx="562">
                  <c:v>7.7653042528122267</c:v>
                </c:pt>
                <c:pt idx="563">
                  <c:v>7.7843867922940468</c:v>
                </c:pt>
                <c:pt idx="564">
                  <c:v>7.8228106414502419</c:v>
                </c:pt>
                <c:pt idx="565">
                  <c:v>7.8891463688866343</c:v>
                </c:pt>
                <c:pt idx="566">
                  <c:v>7.9703431013456205</c:v>
                </c:pt>
                <c:pt idx="567">
                  <c:v>7.9348322222859968</c:v>
                </c:pt>
                <c:pt idx="568">
                  <c:v>7.9740714065233043</c:v>
                </c:pt>
                <c:pt idx="569">
                  <c:v>7.9666775061503774</c:v>
                </c:pt>
                <c:pt idx="570">
                  <c:v>7.9308775043172588</c:v>
                </c:pt>
                <c:pt idx="571">
                  <c:v>7.981052586821165</c:v>
                </c:pt>
                <c:pt idx="572">
                  <c:v>7.9364101974660954</c:v>
                </c:pt>
                <c:pt idx="573">
                  <c:v>7.9151468900823723</c:v>
                </c:pt>
                <c:pt idx="574">
                  <c:v>7.9649644891745375</c:v>
                </c:pt>
                <c:pt idx="575">
                  <c:v>7.9097958332050657</c:v>
                </c:pt>
                <c:pt idx="576">
                  <c:v>7.7956053034414063</c:v>
                </c:pt>
                <c:pt idx="577">
                  <c:v>7.820771970353257</c:v>
                </c:pt>
                <c:pt idx="578">
                  <c:v>7.7364896194957531</c:v>
                </c:pt>
                <c:pt idx="579">
                  <c:v>7.7088729544401442</c:v>
                </c:pt>
                <c:pt idx="580">
                  <c:v>7.6851348149677632</c:v>
                </c:pt>
                <c:pt idx="581">
                  <c:v>7.6724479509701728</c:v>
                </c:pt>
                <c:pt idx="582">
                  <c:v>7.7771959426698469</c:v>
                </c:pt>
                <c:pt idx="583">
                  <c:v>7.7765407622443243</c:v>
                </c:pt>
                <c:pt idx="584">
                  <c:v>7.8562767845361918</c:v>
                </c:pt>
                <c:pt idx="585">
                  <c:v>7.9402795928874106</c:v>
                </c:pt>
                <c:pt idx="586">
                  <c:v>7.9373394673092736</c:v>
                </c:pt>
                <c:pt idx="587">
                  <c:v>7.8743586575408502</c:v>
                </c:pt>
                <c:pt idx="588">
                  <c:v>7.813642284078548</c:v>
                </c:pt>
                <c:pt idx="589">
                  <c:v>7.7887418222402864</c:v>
                </c:pt>
                <c:pt idx="590">
                  <c:v>7.752861799104573</c:v>
                </c:pt>
                <c:pt idx="591">
                  <c:v>7.7586892308391278</c:v>
                </c:pt>
                <c:pt idx="592">
                  <c:v>7.7441918561079204</c:v>
                </c:pt>
                <c:pt idx="593">
                  <c:v>7.8276550464244687</c:v>
                </c:pt>
                <c:pt idx="594">
                  <c:v>7.9072135928164551</c:v>
                </c:pt>
                <c:pt idx="595">
                  <c:v>7.8974829804804978</c:v>
                </c:pt>
                <c:pt idx="596">
                  <c:v>7.8526117904899557</c:v>
                </c:pt>
                <c:pt idx="597">
                  <c:v>7.8881405746294346</c:v>
                </c:pt>
                <c:pt idx="598">
                  <c:v>7.8857352723941334</c:v>
                </c:pt>
                <c:pt idx="599">
                  <c:v>7.8506252841740825</c:v>
                </c:pt>
                <c:pt idx="600">
                  <c:v>7.6935359060384894</c:v>
                </c:pt>
                <c:pt idx="601">
                  <c:v>7.6818434037576893</c:v>
                </c:pt>
                <c:pt idx="602">
                  <c:v>7.6464858829538311</c:v>
                </c:pt>
                <c:pt idx="603">
                  <c:v>7.6915442635966658</c:v>
                </c:pt>
                <c:pt idx="604">
                  <c:v>7.6084727428306724</c:v>
                </c:pt>
                <c:pt idx="605">
                  <c:v>7.5857343121461902</c:v>
                </c:pt>
                <c:pt idx="606">
                  <c:v>7.585362683216311</c:v>
                </c:pt>
                <c:pt idx="607">
                  <c:v>7.6070107255586414</c:v>
                </c:pt>
                <c:pt idx="608">
                  <c:v>7.6197005023927984</c:v>
                </c:pt>
                <c:pt idx="609">
                  <c:v>7.684369147872621</c:v>
                </c:pt>
                <c:pt idx="610">
                  <c:v>7.6773830069084905</c:v>
                </c:pt>
                <c:pt idx="611">
                  <c:v>7.7095792821948566</c:v>
                </c:pt>
                <c:pt idx="612">
                  <c:v>7.669340965861462</c:v>
                </c:pt>
                <c:pt idx="613">
                  <c:v>7.7735230694844137</c:v>
                </c:pt>
                <c:pt idx="614">
                  <c:v>7.7525592156152223</c:v>
                </c:pt>
                <c:pt idx="615">
                  <c:v>7.7805545972631176</c:v>
                </c:pt>
                <c:pt idx="616">
                  <c:v>7.7226997161637678</c:v>
                </c:pt>
                <c:pt idx="617">
                  <c:v>7.7103933113956469</c:v>
                </c:pt>
                <c:pt idx="618">
                  <c:v>7.7264062059294796</c:v>
                </c:pt>
                <c:pt idx="619">
                  <c:v>7.727831117577618</c:v>
                </c:pt>
                <c:pt idx="620">
                  <c:v>7.6449724286172343</c:v>
                </c:pt>
                <c:pt idx="621">
                  <c:v>7.6864294967851308</c:v>
                </c:pt>
                <c:pt idx="622">
                  <c:v>7.6073832756412889</c:v>
                </c:pt>
                <c:pt idx="623">
                  <c:v>7.5628984195239717</c:v>
                </c:pt>
                <c:pt idx="624">
                  <c:v>7.5016402840322547</c:v>
                </c:pt>
                <c:pt idx="625">
                  <c:v>7.5481220948179333</c:v>
                </c:pt>
                <c:pt idx="626">
                  <c:v>7.587908512257159</c:v>
                </c:pt>
                <c:pt idx="627">
                  <c:v>0.72161417551810825</c:v>
                </c:pt>
                <c:pt idx="628">
                  <c:v>0.37257042891655773</c:v>
                </c:pt>
                <c:pt idx="629">
                  <c:v>5.8183082767107166</c:v>
                </c:pt>
                <c:pt idx="630">
                  <c:v>6.0309325298654244</c:v>
                </c:pt>
                <c:pt idx="631">
                  <c:v>0.77458831956156537</c:v>
                </c:pt>
                <c:pt idx="632">
                  <c:v>0.21701515887460326</c:v>
                </c:pt>
                <c:pt idx="633">
                  <c:v>7.6723710859524117E-3</c:v>
                </c:pt>
                <c:pt idx="634">
                  <c:v>2.2923931292780574E-4</c:v>
                </c:pt>
                <c:pt idx="635">
                  <c:v>1.6254992721014261E-6</c:v>
                </c:pt>
                <c:pt idx="636">
                  <c:v>1.5803440598659614E-6</c:v>
                </c:pt>
                <c:pt idx="637">
                  <c:v>1.5122260451296643E-6</c:v>
                </c:pt>
                <c:pt idx="638">
                  <c:v>1.0272213662044171E-6</c:v>
                </c:pt>
                <c:pt idx="639">
                  <c:v>9.8284928006290233E-7</c:v>
                </c:pt>
                <c:pt idx="640">
                  <c:v>9.1038862669696436E-7</c:v>
                </c:pt>
                <c:pt idx="641">
                  <c:v>8.9003192722529344E-7</c:v>
                </c:pt>
                <c:pt idx="642">
                  <c:v>2.2462178184373151E-7</c:v>
                </c:pt>
                <c:pt idx="643">
                  <c:v>7.4914447700725765E-8</c:v>
                </c:pt>
                <c:pt idx="644">
                  <c:v>8.7314892428052537E-8</c:v>
                </c:pt>
                <c:pt idx="645">
                  <c:v>1.0727495859186599E-7</c:v>
                </c:pt>
                <c:pt idx="646">
                  <c:v>1.1532556869344433E-7</c:v>
                </c:pt>
                <c:pt idx="647">
                  <c:v>1.3072032125826153E-7</c:v>
                </c:pt>
                <c:pt idx="648">
                  <c:v>1.1322112149726199E-7</c:v>
                </c:pt>
                <c:pt idx="649">
                  <c:v>1.0126541259579707E-7</c:v>
                </c:pt>
                <c:pt idx="650">
                  <c:v>9.7745850362832591E-8</c:v>
                </c:pt>
                <c:pt idx="651">
                  <c:v>1.080752065101046E-7</c:v>
                </c:pt>
                <c:pt idx="652">
                  <c:v>1.115861298846321E-7</c:v>
                </c:pt>
                <c:pt idx="653">
                  <c:v>1.2098071809315033E-7</c:v>
                </c:pt>
                <c:pt idx="654">
                  <c:v>1.2309850683405033E-7</c:v>
                </c:pt>
                <c:pt idx="655">
                  <c:v>1.2630363393598211E-7</c:v>
                </c:pt>
                <c:pt idx="656">
                  <c:v>1.3307754055671126E-7</c:v>
                </c:pt>
                <c:pt idx="657">
                  <c:v>1.2890917059839637E-7</c:v>
                </c:pt>
                <c:pt idx="658">
                  <c:v>1.346933239016314E-7</c:v>
                </c:pt>
                <c:pt idx="659">
                  <c:v>1.3903281359777991E-7</c:v>
                </c:pt>
                <c:pt idx="660">
                  <c:v>1.4042768063138651E-7</c:v>
                </c:pt>
                <c:pt idx="661">
                  <c:v>1.3749423899138628E-7</c:v>
                </c:pt>
                <c:pt idx="662">
                  <c:v>1.42447591496123E-7</c:v>
                </c:pt>
                <c:pt idx="663">
                  <c:v>1.429542031914656E-7</c:v>
                </c:pt>
                <c:pt idx="664">
                  <c:v>1.4842210523979075E-7</c:v>
                </c:pt>
                <c:pt idx="665">
                  <c:v>1.448213339203425E-7</c:v>
                </c:pt>
                <c:pt idx="666">
                  <c:v>1.505370439149073E-7</c:v>
                </c:pt>
                <c:pt idx="667">
                  <c:v>1.549784317708646E-7</c:v>
                </c:pt>
                <c:pt idx="668">
                  <c:v>1.5841946658405384E-7</c:v>
                </c:pt>
                <c:pt idx="669">
                  <c:v>1.4872150495964971E-7</c:v>
                </c:pt>
                <c:pt idx="670">
                  <c:v>1.5077686479786542E-7</c:v>
                </c:pt>
                <c:pt idx="671">
                  <c:v>1.5533469033718811E-7</c:v>
                </c:pt>
                <c:pt idx="672">
                  <c:v>1.4779724887340355E-7</c:v>
                </c:pt>
                <c:pt idx="673">
                  <c:v>1.5007764642231775E-7</c:v>
                </c:pt>
                <c:pt idx="674">
                  <c:v>1.49479106082332E-7</c:v>
                </c:pt>
                <c:pt idx="675">
                  <c:v>1.4594053524120537E-7</c:v>
                </c:pt>
                <c:pt idx="676">
                  <c:v>1.4070872168940518E-7</c:v>
                </c:pt>
                <c:pt idx="677">
                  <c:v>1.3902791680569457E-7</c:v>
                </c:pt>
                <c:pt idx="678">
                  <c:v>1.41226117518451E-7</c:v>
                </c:pt>
                <c:pt idx="679">
                  <c:v>6.3898090213879684E-7</c:v>
                </c:pt>
                <c:pt idx="680">
                  <c:v>1.019681068234202E-6</c:v>
                </c:pt>
                <c:pt idx="681">
                  <c:v>8.3063653338826603E-7</c:v>
                </c:pt>
                <c:pt idx="682">
                  <c:v>9.707135715464439E-7</c:v>
                </c:pt>
                <c:pt idx="683">
                  <c:v>1.0496122312572842E-6</c:v>
                </c:pt>
                <c:pt idx="684">
                  <c:v>9.6401152186570936E-7</c:v>
                </c:pt>
                <c:pt idx="685">
                  <c:v>1.0292668600773461E-5</c:v>
                </c:pt>
                <c:pt idx="686">
                  <c:v>5.4508260136526863E-5</c:v>
                </c:pt>
                <c:pt idx="687">
                  <c:v>0.19169990436871692</c:v>
                </c:pt>
                <c:pt idx="688">
                  <c:v>0.28337985067388449</c:v>
                </c:pt>
                <c:pt idx="689">
                  <c:v>6.0610551816761262</c:v>
                </c:pt>
                <c:pt idx="690">
                  <c:v>6.1178244037568339</c:v>
                </c:pt>
                <c:pt idx="691">
                  <c:v>0.80356530186968889</c:v>
                </c:pt>
                <c:pt idx="692">
                  <c:v>0.42878836933228498</c:v>
                </c:pt>
                <c:pt idx="693">
                  <c:v>6.4797383939602993</c:v>
                </c:pt>
                <c:pt idx="694">
                  <c:v>6.7505498814752691</c:v>
                </c:pt>
                <c:pt idx="695">
                  <c:v>6.9829316635315806</c:v>
                </c:pt>
                <c:pt idx="696">
                  <c:v>7.1291326422369332</c:v>
                </c:pt>
                <c:pt idx="697">
                  <c:v>7.18421887619707</c:v>
                </c:pt>
                <c:pt idx="698">
                  <c:v>7.2674236678006663</c:v>
                </c:pt>
                <c:pt idx="699">
                  <c:v>7.6418940973319014</c:v>
                </c:pt>
                <c:pt idx="700">
                  <c:v>7.6505070864568108</c:v>
                </c:pt>
                <c:pt idx="701">
                  <c:v>7.7033944634958491</c:v>
                </c:pt>
                <c:pt idx="702">
                  <c:v>7.7045431951486245</c:v>
                </c:pt>
                <c:pt idx="703">
                  <c:v>7.6992744614817488</c:v>
                </c:pt>
                <c:pt idx="704">
                  <c:v>7.7273247519270907</c:v>
                </c:pt>
                <c:pt idx="705">
                  <c:v>7.7198924195637018</c:v>
                </c:pt>
                <c:pt idx="706">
                  <c:v>7.7136763231576051</c:v>
                </c:pt>
                <c:pt idx="707">
                  <c:v>7.72200127559113</c:v>
                </c:pt>
                <c:pt idx="708">
                  <c:v>7.7077065117757826</c:v>
                </c:pt>
                <c:pt idx="709">
                  <c:v>7.7210005217297448</c:v>
                </c:pt>
                <c:pt idx="710">
                  <c:v>7.6894114153289737</c:v>
                </c:pt>
                <c:pt idx="711">
                  <c:v>7.7159877263356398</c:v>
                </c:pt>
                <c:pt idx="712">
                  <c:v>7.7294985681666732</c:v>
                </c:pt>
                <c:pt idx="713">
                  <c:v>7.7799860027032954</c:v>
                </c:pt>
                <c:pt idx="714">
                  <c:v>7.8146044151761123</c:v>
                </c:pt>
                <c:pt idx="715">
                  <c:v>7.8158499980509095</c:v>
                </c:pt>
                <c:pt idx="716">
                  <c:v>7.9076825508286062</c:v>
                </c:pt>
                <c:pt idx="717">
                  <c:v>7.9477910498942679</c:v>
                </c:pt>
                <c:pt idx="718">
                  <c:v>7.9767659286666266</c:v>
                </c:pt>
                <c:pt idx="719">
                  <c:v>7.9624617702304263</c:v>
                </c:pt>
                <c:pt idx="720">
                  <c:v>8.0011772793321612</c:v>
                </c:pt>
                <c:pt idx="721">
                  <c:v>7.9917297601726487</c:v>
                </c:pt>
                <c:pt idx="722">
                  <c:v>8.0344323633363146</c:v>
                </c:pt>
                <c:pt idx="723">
                  <c:v>8.0567647416638675</c:v>
                </c:pt>
                <c:pt idx="724">
                  <c:v>8.0330040232177069</c:v>
                </c:pt>
                <c:pt idx="725">
                  <c:v>8.0314508509714688</c:v>
                </c:pt>
                <c:pt idx="726">
                  <c:v>8.0244814923842576</c:v>
                </c:pt>
                <c:pt idx="727">
                  <c:v>8.0323910275166028</c:v>
                </c:pt>
                <c:pt idx="728">
                  <c:v>8.0372749994647581</c:v>
                </c:pt>
                <c:pt idx="729">
                  <c:v>8.0652650604747613</c:v>
                </c:pt>
                <c:pt idx="730">
                  <c:v>8.0322823553447211</c:v>
                </c:pt>
                <c:pt idx="731">
                  <c:v>8.0683568111436408</c:v>
                </c:pt>
                <c:pt idx="732">
                  <c:v>8.1308814726069283</c:v>
                </c:pt>
                <c:pt idx="733">
                  <c:v>8.0614357799087308</c:v>
                </c:pt>
                <c:pt idx="734">
                  <c:v>8.1170939504922206</c:v>
                </c:pt>
                <c:pt idx="735">
                  <c:v>8.0801719335877422</c:v>
                </c:pt>
                <c:pt idx="736">
                  <c:v>8.0731391760685813</c:v>
                </c:pt>
                <c:pt idx="737">
                  <c:v>8.0793343672098352</c:v>
                </c:pt>
                <c:pt idx="738">
                  <c:v>8.0802845931959819</c:v>
                </c:pt>
                <c:pt idx="739">
                  <c:v>8.0498571799532588</c:v>
                </c:pt>
                <c:pt idx="740">
                  <c:v>8.0655373301297022</c:v>
                </c:pt>
                <c:pt idx="741">
                  <c:v>8.0773372104551946</c:v>
                </c:pt>
                <c:pt idx="742">
                  <c:v>8.1721009384237444</c:v>
                </c:pt>
                <c:pt idx="743">
                  <c:v>8.1988999979553867</c:v>
                </c:pt>
                <c:pt idx="744">
                  <c:v>8.2094264277010858</c:v>
                </c:pt>
                <c:pt idx="745">
                  <c:v>8.2670375403250667</c:v>
                </c:pt>
                <c:pt idx="746">
                  <c:v>8.3061754407001516</c:v>
                </c:pt>
                <c:pt idx="747">
                  <c:v>8.3643001922976978</c:v>
                </c:pt>
                <c:pt idx="748">
                  <c:v>8.3961320488520688</c:v>
                </c:pt>
                <c:pt idx="749">
                  <c:v>8.3710710265014541</c:v>
                </c:pt>
                <c:pt idx="750">
                  <c:v>8.4034682248967965</c:v>
                </c:pt>
                <c:pt idx="751">
                  <c:v>8.3942938361433832</c:v>
                </c:pt>
                <c:pt idx="752">
                  <c:v>8.3624436778117701</c:v>
                </c:pt>
                <c:pt idx="753">
                  <c:v>8.3308115741541293</c:v>
                </c:pt>
                <c:pt idx="754">
                  <c:v>8.2747052169740183</c:v>
                </c:pt>
                <c:pt idx="755">
                  <c:v>8.2933010081660949</c:v>
                </c:pt>
                <c:pt idx="756">
                  <c:v>8.3110693087832743</c:v>
                </c:pt>
                <c:pt idx="757">
                  <c:v>8.3021756515647329</c:v>
                </c:pt>
                <c:pt idx="758">
                  <c:v>8.3391141616649929</c:v>
                </c:pt>
                <c:pt idx="759">
                  <c:v>8.3729472774416589</c:v>
                </c:pt>
                <c:pt idx="760">
                  <c:v>8.4161723864025095</c:v>
                </c:pt>
                <c:pt idx="761">
                  <c:v>8.4427896940165787</c:v>
                </c:pt>
                <c:pt idx="762">
                  <c:v>8.4509152569626398</c:v>
                </c:pt>
                <c:pt idx="763">
                  <c:v>8.4791639654211277</c:v>
                </c:pt>
                <c:pt idx="764">
                  <c:v>8.5395161272492928</c:v>
                </c:pt>
                <c:pt idx="765">
                  <c:v>8.6060975266316557</c:v>
                </c:pt>
                <c:pt idx="766">
                  <c:v>8.6315251170877065</c:v>
                </c:pt>
                <c:pt idx="767">
                  <c:v>8.653899838088325</c:v>
                </c:pt>
                <c:pt idx="768">
                  <c:v>8.7260034904013963</c:v>
                </c:pt>
                <c:pt idx="769">
                  <c:v>8.7749657672656642</c:v>
                </c:pt>
                <c:pt idx="770">
                  <c:v>8.768023892723841</c:v>
                </c:pt>
                <c:pt idx="771">
                  <c:v>8.7412587412587399</c:v>
                </c:pt>
                <c:pt idx="772">
                  <c:v>8.7555011690337619</c:v>
                </c:pt>
                <c:pt idx="773">
                  <c:v>8.7702567386225088</c:v>
                </c:pt>
                <c:pt idx="774">
                  <c:v>8.8390208849341043</c:v>
                </c:pt>
                <c:pt idx="775">
                  <c:v>8.8440561073788615</c:v>
                </c:pt>
                <c:pt idx="776">
                  <c:v>8.8612661832693185</c:v>
                </c:pt>
                <c:pt idx="777">
                  <c:v>8.9101838125842097</c:v>
                </c:pt>
                <c:pt idx="778">
                  <c:v>8.9867232530351711</c:v>
                </c:pt>
                <c:pt idx="779">
                  <c:v>9.0305700014611254</c:v>
                </c:pt>
                <c:pt idx="780">
                  <c:v>9.06644961450632</c:v>
                </c:pt>
                <c:pt idx="781">
                  <c:v>9.1535861919983024</c:v>
                </c:pt>
                <c:pt idx="782">
                  <c:v>9.2449808998694607</c:v>
                </c:pt>
                <c:pt idx="783">
                  <c:v>9.3788727367761417</c:v>
                </c:pt>
                <c:pt idx="784">
                  <c:v>9.4782866669889287</c:v>
                </c:pt>
                <c:pt idx="785">
                  <c:v>9.5723513478610975</c:v>
                </c:pt>
                <c:pt idx="786">
                  <c:v>9.7476809123409627</c:v>
                </c:pt>
                <c:pt idx="787">
                  <c:v>9.9575998972118711</c:v>
                </c:pt>
                <c:pt idx="788">
                  <c:v>10.11115522723869</c:v>
                </c:pt>
                <c:pt idx="789">
                  <c:v>10.285113532596613</c:v>
                </c:pt>
                <c:pt idx="790">
                  <c:v>10.435409878584514</c:v>
                </c:pt>
                <c:pt idx="791">
                  <c:v>10.651064693281473</c:v>
                </c:pt>
                <c:pt idx="792">
                  <c:v>10.838779499874732</c:v>
                </c:pt>
                <c:pt idx="793">
                  <c:v>11.162981766385583</c:v>
                </c:pt>
                <c:pt idx="794">
                  <c:v>11.566332701444797</c:v>
                </c:pt>
                <c:pt idx="795">
                  <c:v>11.759872488661566</c:v>
                </c:pt>
                <c:pt idx="796">
                  <c:v>12.126298985819394</c:v>
                </c:pt>
                <c:pt idx="797">
                  <c:v>12.611197985242596</c:v>
                </c:pt>
                <c:pt idx="798">
                  <c:v>13.225569852648077</c:v>
                </c:pt>
                <c:pt idx="799">
                  <c:v>13.802585465728448</c:v>
                </c:pt>
                <c:pt idx="800">
                  <c:v>14.32995369750026</c:v>
                </c:pt>
                <c:pt idx="801">
                  <c:v>14.831418877750625</c:v>
                </c:pt>
                <c:pt idx="802">
                  <c:v>15.366467880601054</c:v>
                </c:pt>
                <c:pt idx="803">
                  <c:v>15.979381443298969</c:v>
                </c:pt>
                <c:pt idx="804">
                  <c:v>16.540052564287048</c:v>
                </c:pt>
                <c:pt idx="805">
                  <c:v>16.919831223628691</c:v>
                </c:pt>
                <c:pt idx="806">
                  <c:v>17.335596448013909</c:v>
                </c:pt>
                <c:pt idx="807">
                  <c:v>17.677606140300021</c:v>
                </c:pt>
                <c:pt idx="808">
                  <c:v>17.982869186959054</c:v>
                </c:pt>
                <c:pt idx="809">
                  <c:v>18.256737192442444</c:v>
                </c:pt>
                <c:pt idx="810">
                  <c:v>18.396619281076681</c:v>
                </c:pt>
                <c:pt idx="811">
                  <c:v>18.701880783135238</c:v>
                </c:pt>
                <c:pt idx="812">
                  <c:v>19.104772129933792</c:v>
                </c:pt>
                <c:pt idx="813">
                  <c:v>19.39854913021156</c:v>
                </c:pt>
                <c:pt idx="814">
                  <c:v>19.655129768025301</c:v>
                </c:pt>
                <c:pt idx="815">
                  <c:v>19.776834041135814</c:v>
                </c:pt>
                <c:pt idx="816">
                  <c:v>20.021815391550149</c:v>
                </c:pt>
                <c:pt idx="817">
                  <c:v>20.575369636515521</c:v>
                </c:pt>
                <c:pt idx="818">
                  <c:v>20.664422212988708</c:v>
                </c:pt>
                <c:pt idx="819">
                  <c:v>20.736658674598218</c:v>
                </c:pt>
                <c:pt idx="820">
                  <c:v>21.039890366577715</c:v>
                </c:pt>
                <c:pt idx="821">
                  <c:v>21.397286575310158</c:v>
                </c:pt>
                <c:pt idx="822">
                  <c:v>21.942242355605885</c:v>
                </c:pt>
                <c:pt idx="823">
                  <c:v>22.079772079772081</c:v>
                </c:pt>
                <c:pt idx="824">
                  <c:v>22.225105479149246</c:v>
                </c:pt>
                <c:pt idx="825">
                  <c:v>22.384075067850976</c:v>
                </c:pt>
                <c:pt idx="826">
                  <c:v>22.911426944431263</c:v>
                </c:pt>
                <c:pt idx="827">
                  <c:v>22.970180980193497</c:v>
                </c:pt>
                <c:pt idx="828">
                  <c:v>23.516789716679884</c:v>
                </c:pt>
                <c:pt idx="829">
                  <c:v>23.653901231537169</c:v>
                </c:pt>
                <c:pt idx="830">
                  <c:v>23.96646249831587</c:v>
                </c:pt>
                <c:pt idx="831">
                  <c:v>24.363708156381403</c:v>
                </c:pt>
                <c:pt idx="832">
                  <c:v>24.844526559687157</c:v>
                </c:pt>
                <c:pt idx="833">
                  <c:v>24.715702620666068</c:v>
                </c:pt>
                <c:pt idx="834">
                  <c:v>25.253021090363269</c:v>
                </c:pt>
                <c:pt idx="835">
                  <c:v>25.224129740284081</c:v>
                </c:pt>
                <c:pt idx="836">
                  <c:v>24.903348086884414</c:v>
                </c:pt>
                <c:pt idx="837">
                  <c:v>25.403992134374761</c:v>
                </c:pt>
                <c:pt idx="838">
                  <c:v>25.333026598308578</c:v>
                </c:pt>
                <c:pt idx="839">
                  <c:v>25.004032908533635</c:v>
                </c:pt>
                <c:pt idx="840">
                  <c:v>25.538138782639987</c:v>
                </c:pt>
                <c:pt idx="841">
                  <c:v>25.487902167236321</c:v>
                </c:pt>
                <c:pt idx="842">
                  <c:v>25.867111980435055</c:v>
                </c:pt>
                <c:pt idx="843">
                  <c:v>25.710072449830097</c:v>
                </c:pt>
                <c:pt idx="844">
                  <c:v>25.83929376892841</c:v>
                </c:pt>
                <c:pt idx="845">
                  <c:v>25.798595524459646</c:v>
                </c:pt>
                <c:pt idx="846">
                  <c:v>26.13606248849003</c:v>
                </c:pt>
                <c:pt idx="847">
                  <c:v>25.798244384989868</c:v>
                </c:pt>
                <c:pt idx="848">
                  <c:v>26.256329904398573</c:v>
                </c:pt>
                <c:pt idx="849">
                  <c:v>26.29701553090911</c:v>
                </c:pt>
                <c:pt idx="850">
                  <c:v>26.21847823866306</c:v>
                </c:pt>
                <c:pt idx="851">
                  <c:v>26.375643976762028</c:v>
                </c:pt>
                <c:pt idx="852">
                  <c:v>27.196830639045789</c:v>
                </c:pt>
                <c:pt idx="853">
                  <c:v>27.456313821799899</c:v>
                </c:pt>
                <c:pt idx="854">
                  <c:v>27.774775099388652</c:v>
                </c:pt>
                <c:pt idx="855">
                  <c:v>27.700599003017746</c:v>
                </c:pt>
                <c:pt idx="856">
                  <c:v>28.124863471536546</c:v>
                </c:pt>
                <c:pt idx="857">
                  <c:v>28.094178231648776</c:v>
                </c:pt>
                <c:pt idx="858">
                  <c:v>27.941750944051392</c:v>
                </c:pt>
                <c:pt idx="859">
                  <c:v>28.698389187187562</c:v>
                </c:pt>
                <c:pt idx="860">
                  <c:v>28.863491496585986</c:v>
                </c:pt>
                <c:pt idx="861">
                  <c:v>28.879607708838957</c:v>
                </c:pt>
                <c:pt idx="862">
                  <c:v>28.708623811567819</c:v>
                </c:pt>
                <c:pt idx="863">
                  <c:v>29.864970067917643</c:v>
                </c:pt>
                <c:pt idx="864">
                  <c:v>30.064477432898482</c:v>
                </c:pt>
                <c:pt idx="865">
                  <c:v>29.749981452630013</c:v>
                </c:pt>
                <c:pt idx="866">
                  <c:v>29.78124323153563</c:v>
                </c:pt>
                <c:pt idx="867">
                  <c:v>29.939049457522298</c:v>
                </c:pt>
                <c:pt idx="868">
                  <c:v>30.658283685217217</c:v>
                </c:pt>
                <c:pt idx="869">
                  <c:v>30.030704710551937</c:v>
                </c:pt>
                <c:pt idx="870">
                  <c:v>30.032988002255856</c:v>
                </c:pt>
                <c:pt idx="871">
                  <c:v>30.726802749108227</c:v>
                </c:pt>
                <c:pt idx="872">
                  <c:v>30.732888614240519</c:v>
                </c:pt>
                <c:pt idx="873">
                  <c:v>31.159105301005681</c:v>
                </c:pt>
                <c:pt idx="874">
                  <c:v>31.23165813180837</c:v>
                </c:pt>
                <c:pt idx="875">
                  <c:v>31.470497172747567</c:v>
                </c:pt>
                <c:pt idx="876">
                  <c:v>31.702972897549124</c:v>
                </c:pt>
                <c:pt idx="877">
                  <c:v>31.405591209409369</c:v>
                </c:pt>
                <c:pt idx="878">
                  <c:v>31.037119329065394</c:v>
                </c:pt>
                <c:pt idx="879">
                  <c:v>30.497312567644411</c:v>
                </c:pt>
                <c:pt idx="880">
                  <c:v>29.628049466991389</c:v>
                </c:pt>
                <c:pt idx="881">
                  <c:v>30.03101807409243</c:v>
                </c:pt>
                <c:pt idx="882">
                  <c:v>29.611216169503241</c:v>
                </c:pt>
                <c:pt idx="883">
                  <c:v>30.08925293329817</c:v>
                </c:pt>
                <c:pt idx="884">
                  <c:v>30.787361075761432</c:v>
                </c:pt>
                <c:pt idx="885">
                  <c:v>31.05927194654187</c:v>
                </c:pt>
                <c:pt idx="886">
                  <c:v>31.506372044661475</c:v>
                </c:pt>
                <c:pt idx="887">
                  <c:v>31.767121133103203</c:v>
                </c:pt>
                <c:pt idx="888">
                  <c:v>31.51779884883203</c:v>
                </c:pt>
                <c:pt idx="889">
                  <c:v>32.100667693888035</c:v>
                </c:pt>
                <c:pt idx="890">
                  <c:v>31.796676699066385</c:v>
                </c:pt>
                <c:pt idx="891">
                  <c:v>31.584974120040584</c:v>
                </c:pt>
                <c:pt idx="892">
                  <c:v>31.772936708583686</c:v>
                </c:pt>
                <c:pt idx="893">
                  <c:v>31.617222639701158</c:v>
                </c:pt>
                <c:pt idx="894">
                  <c:v>32.744770674176884</c:v>
                </c:pt>
                <c:pt idx="895">
                  <c:v>32.672849915682974</c:v>
                </c:pt>
                <c:pt idx="896">
                  <c:v>32.489653780155443</c:v>
                </c:pt>
                <c:pt idx="897">
                  <c:v>32.59291275410466</c:v>
                </c:pt>
                <c:pt idx="898">
                  <c:v>32.985486385990164</c:v>
                </c:pt>
                <c:pt idx="899">
                  <c:v>32.9572497389101</c:v>
                </c:pt>
                <c:pt idx="900">
                  <c:v>33.192668188146811</c:v>
                </c:pt>
                <c:pt idx="901">
                  <c:v>32.744428148763554</c:v>
                </c:pt>
                <c:pt idx="902">
                  <c:v>33.607401876515773</c:v>
                </c:pt>
                <c:pt idx="903">
                  <c:v>33.364696147712181</c:v>
                </c:pt>
                <c:pt idx="904">
                  <c:v>33.650998761643251</c:v>
                </c:pt>
                <c:pt idx="905">
                  <c:v>33.747437224691964</c:v>
                </c:pt>
                <c:pt idx="906">
                  <c:v>34.528440160099215</c:v>
                </c:pt>
                <c:pt idx="907">
                  <c:v>35.163339382940109</c:v>
                </c:pt>
                <c:pt idx="908">
                  <c:v>35.670089763954046</c:v>
                </c:pt>
                <c:pt idx="909">
                  <c:v>35.408492537860731</c:v>
                </c:pt>
                <c:pt idx="910">
                  <c:v>35.746160568973878</c:v>
                </c:pt>
                <c:pt idx="911">
                  <c:v>34.498859455810233</c:v>
                </c:pt>
                <c:pt idx="912">
                  <c:v>34.30771690471115</c:v>
                </c:pt>
                <c:pt idx="913">
                  <c:v>33.4983369824525</c:v>
                </c:pt>
                <c:pt idx="914">
                  <c:v>33.205788863969687</c:v>
                </c:pt>
                <c:pt idx="915">
                  <c:v>33.16824189038271</c:v>
                </c:pt>
                <c:pt idx="916">
                  <c:v>32.452198505452245</c:v>
                </c:pt>
                <c:pt idx="917">
                  <c:v>32.875129593690239</c:v>
                </c:pt>
                <c:pt idx="918">
                  <c:v>33.132753563643419</c:v>
                </c:pt>
                <c:pt idx="919">
                  <c:v>33.321618980679887</c:v>
                </c:pt>
                <c:pt idx="920">
                  <c:v>33.165515823267597</c:v>
                </c:pt>
                <c:pt idx="921">
                  <c:v>32.203368079283649</c:v>
                </c:pt>
                <c:pt idx="922">
                  <c:v>33.092719106025605</c:v>
                </c:pt>
                <c:pt idx="923">
                  <c:v>32.861205000268249</c:v>
                </c:pt>
                <c:pt idx="924">
                  <c:v>32.316730395676444</c:v>
                </c:pt>
                <c:pt idx="925">
                  <c:v>32.991556434383384</c:v>
                </c:pt>
                <c:pt idx="926">
                  <c:v>33.403596069894142</c:v>
                </c:pt>
                <c:pt idx="927">
                  <c:v>33.136660454437454</c:v>
                </c:pt>
                <c:pt idx="928">
                  <c:v>33.708894784612163</c:v>
                </c:pt>
                <c:pt idx="929">
                  <c:v>33.977039156819686</c:v>
                </c:pt>
                <c:pt idx="930">
                  <c:v>34.521778975796998</c:v>
                </c:pt>
                <c:pt idx="931">
                  <c:v>33.942745275694662</c:v>
                </c:pt>
                <c:pt idx="932">
                  <c:v>33.737135718860117</c:v>
                </c:pt>
                <c:pt idx="933">
                  <c:v>34.601741718793626</c:v>
                </c:pt>
                <c:pt idx="934">
                  <c:v>34.692229252487707</c:v>
                </c:pt>
                <c:pt idx="935">
                  <c:v>34.413009224014303</c:v>
                </c:pt>
                <c:pt idx="936">
                  <c:v>33.127805722321384</c:v>
                </c:pt>
                <c:pt idx="937">
                  <c:v>32.65754364650828</c:v>
                </c:pt>
                <c:pt idx="938">
                  <c:v>32.158289553655429</c:v>
                </c:pt>
                <c:pt idx="939">
                  <c:v>31.781229943884014</c:v>
                </c:pt>
                <c:pt idx="940">
                  <c:v>31.260369540057784</c:v>
                </c:pt>
                <c:pt idx="941">
                  <c:v>31.040551617725058</c:v>
                </c:pt>
                <c:pt idx="942">
                  <c:v>31.199677938808374</c:v>
                </c:pt>
                <c:pt idx="943">
                  <c:v>32.41564638419672</c:v>
                </c:pt>
                <c:pt idx="944">
                  <c:v>33.449223827673606</c:v>
                </c:pt>
                <c:pt idx="945">
                  <c:v>33.035396127806152</c:v>
                </c:pt>
                <c:pt idx="946">
                  <c:v>32.392021197338671</c:v>
                </c:pt>
                <c:pt idx="947">
                  <c:v>32.798690025252526</c:v>
                </c:pt>
                <c:pt idx="948">
                  <c:v>32.85692552148484</c:v>
                </c:pt>
                <c:pt idx="949">
                  <c:v>32.916974268896674</c:v>
                </c:pt>
                <c:pt idx="950">
                  <c:v>33.127805722321384</c:v>
                </c:pt>
                <c:pt idx="951">
                  <c:v>32.566278666711391</c:v>
                </c:pt>
                <c:pt idx="952">
                  <c:v>34.00318765044927</c:v>
                </c:pt>
                <c:pt idx="953">
                  <c:v>33.42024254969084</c:v>
                </c:pt>
                <c:pt idx="954">
                  <c:v>33.499584956453049</c:v>
                </c:pt>
                <c:pt idx="955">
                  <c:v>33.224493046499362</c:v>
                </c:pt>
                <c:pt idx="956">
                  <c:v>32.47489471979268</c:v>
                </c:pt>
                <c:pt idx="957">
                  <c:v>32.801635991820042</c:v>
                </c:pt>
                <c:pt idx="958">
                  <c:v>32.677403627927305</c:v>
                </c:pt>
                <c:pt idx="959">
                  <c:v>32.13305500792454</c:v>
                </c:pt>
                <c:pt idx="960">
                  <c:v>31.572093124420558</c:v>
                </c:pt>
                <c:pt idx="961">
                  <c:v>30.24762112693994</c:v>
                </c:pt>
                <c:pt idx="962">
                  <c:v>29.48322338086118</c:v>
                </c:pt>
                <c:pt idx="963">
                  <c:v>28.903572444138469</c:v>
                </c:pt>
                <c:pt idx="964">
                  <c:v>28.694600209228881</c:v>
                </c:pt>
                <c:pt idx="965">
                  <c:v>27.882712718114767</c:v>
                </c:pt>
                <c:pt idx="966">
                  <c:v>27.738647712619269</c:v>
                </c:pt>
                <c:pt idx="967">
                  <c:v>27.45715860571109</c:v>
                </c:pt>
                <c:pt idx="968">
                  <c:v>27.661972764871162</c:v>
                </c:pt>
                <c:pt idx="969">
                  <c:v>27.143308566752285</c:v>
                </c:pt>
                <c:pt idx="970">
                  <c:v>26.535914578118568</c:v>
                </c:pt>
                <c:pt idx="971">
                  <c:v>26.642747990166765</c:v>
                </c:pt>
                <c:pt idx="972">
                  <c:v>26.683349589855926</c:v>
                </c:pt>
                <c:pt idx="973">
                  <c:v>27.007593388957975</c:v>
                </c:pt>
                <c:pt idx="974">
                  <c:v>27.1941692896918</c:v>
                </c:pt>
                <c:pt idx="975">
                  <c:v>27.056654483906666</c:v>
                </c:pt>
                <c:pt idx="976">
                  <c:v>27.698355968548963</c:v>
                </c:pt>
                <c:pt idx="977">
                  <c:v>27.566170653250143</c:v>
                </c:pt>
                <c:pt idx="978">
                  <c:v>27.420031290055043</c:v>
                </c:pt>
                <c:pt idx="979">
                  <c:v>27.165603385692044</c:v>
                </c:pt>
                <c:pt idx="980">
                  <c:v>26.644072493192439</c:v>
                </c:pt>
                <c:pt idx="981">
                  <c:v>25.956805199613687</c:v>
                </c:pt>
                <c:pt idx="982">
                  <c:v>25.69461003806445</c:v>
                </c:pt>
                <c:pt idx="983">
                  <c:v>25.698865606250319</c:v>
                </c:pt>
                <c:pt idx="984">
                  <c:v>26.015441423296409</c:v>
                </c:pt>
                <c:pt idx="985">
                  <c:v>25.891342202720569</c:v>
                </c:pt>
                <c:pt idx="986">
                  <c:v>25.90433742895129</c:v>
                </c:pt>
                <c:pt idx="987">
                  <c:v>25.954092580038175</c:v>
                </c:pt>
                <c:pt idx="988">
                  <c:v>26.614010989010989</c:v>
                </c:pt>
                <c:pt idx="989">
                  <c:v>26.71788217212643</c:v>
                </c:pt>
                <c:pt idx="990">
                  <c:v>26.76406597155</c:v>
                </c:pt>
                <c:pt idx="991">
                  <c:v>26.750194075681456</c:v>
                </c:pt>
                <c:pt idx="992">
                  <c:v>27.282829849119192</c:v>
                </c:pt>
                <c:pt idx="993">
                  <c:v>27.592439135901245</c:v>
                </c:pt>
                <c:pt idx="994">
                  <c:v>27.635368491497271</c:v>
                </c:pt>
                <c:pt idx="995">
                  <c:v>27.708531465844356</c:v>
                </c:pt>
                <c:pt idx="996">
                  <c:v>27.416193276431354</c:v>
                </c:pt>
                <c:pt idx="997">
                  <c:v>26.582711529037571</c:v>
                </c:pt>
                <c:pt idx="998">
                  <c:v>26.145330483805257</c:v>
                </c:pt>
                <c:pt idx="999">
                  <c:v>26.322596003085465</c:v>
                </c:pt>
                <c:pt idx="1000">
                  <c:v>26.005626260707537</c:v>
                </c:pt>
                <c:pt idx="1001">
                  <c:v>26.207415080024894</c:v>
                </c:pt>
                <c:pt idx="1002">
                  <c:v>26.065567132753873</c:v>
                </c:pt>
                <c:pt idx="1003">
                  <c:v>26.314175931981687</c:v>
                </c:pt>
                <c:pt idx="1004">
                  <c:v>26.30482105926032</c:v>
                </c:pt>
                <c:pt idx="1005">
                  <c:v>26.855395272061362</c:v>
                </c:pt>
                <c:pt idx="1006">
                  <c:v>26.017511549646677</c:v>
                </c:pt>
                <c:pt idx="1007">
                  <c:v>25.839491420955074</c:v>
                </c:pt>
                <c:pt idx="1008">
                  <c:v>25.627260335407815</c:v>
                </c:pt>
                <c:pt idx="1009">
                  <c:v>25.458528744743159</c:v>
                </c:pt>
                <c:pt idx="1010">
                  <c:v>25.535670604724348</c:v>
                </c:pt>
                <c:pt idx="1011">
                  <c:v>25.908672070395735</c:v>
                </c:pt>
                <c:pt idx="1012">
                  <c:v>25.165372447512222</c:v>
                </c:pt>
                <c:pt idx="1013">
                  <c:v>25.520071027659469</c:v>
                </c:pt>
                <c:pt idx="1014">
                  <c:v>25.390828324992448</c:v>
                </c:pt>
                <c:pt idx="1015">
                  <c:v>25.967491158764531</c:v>
                </c:pt>
                <c:pt idx="1016">
                  <c:v>25.722932939705185</c:v>
                </c:pt>
                <c:pt idx="1017">
                  <c:v>26.144823829283546</c:v>
                </c:pt>
                <c:pt idx="1018">
                  <c:v>25.948123819653009</c:v>
                </c:pt>
                <c:pt idx="1019">
                  <c:v>26.048150665419495</c:v>
                </c:pt>
                <c:pt idx="1020">
                  <c:v>25.777482122068847</c:v>
                </c:pt>
                <c:pt idx="1021">
                  <c:v>25.860510581886594</c:v>
                </c:pt>
                <c:pt idx="1022">
                  <c:v>25.790018396693515</c:v>
                </c:pt>
                <c:pt idx="1023">
                  <c:v>25.343886055206291</c:v>
                </c:pt>
                <c:pt idx="1024">
                  <c:v>24.679591736654366</c:v>
                </c:pt>
                <c:pt idx="1025">
                  <c:v>24.775890805892157</c:v>
                </c:pt>
                <c:pt idx="1026">
                  <c:v>24.823151815712922</c:v>
                </c:pt>
                <c:pt idx="1027">
                  <c:v>24.573875711978239</c:v>
                </c:pt>
                <c:pt idx="1028">
                  <c:v>24.51104955996578</c:v>
                </c:pt>
                <c:pt idx="1029">
                  <c:v>24.375390479556224</c:v>
                </c:pt>
                <c:pt idx="1030">
                  <c:v>24.797924999518486</c:v>
                </c:pt>
                <c:pt idx="1031">
                  <c:v>25.044945523859031</c:v>
                </c:pt>
                <c:pt idx="1032">
                  <c:v>24.943640854717451</c:v>
                </c:pt>
                <c:pt idx="1033">
                  <c:v>24.770697174749511</c:v>
                </c:pt>
                <c:pt idx="1034">
                  <c:v>25.018784329982381</c:v>
                </c:pt>
                <c:pt idx="1035">
                  <c:v>24.679091937204891</c:v>
                </c:pt>
                <c:pt idx="1036">
                  <c:v>24.033919491041527</c:v>
                </c:pt>
                <c:pt idx="1037">
                  <c:v>23.925868049096092</c:v>
                </c:pt>
                <c:pt idx="1038">
                  <c:v>23.933599365488522</c:v>
                </c:pt>
                <c:pt idx="1039">
                  <c:v>23.937919106839907</c:v>
                </c:pt>
                <c:pt idx="1040">
                  <c:v>23.990344079770598</c:v>
                </c:pt>
                <c:pt idx="1041">
                  <c:v>23.960145174235908</c:v>
                </c:pt>
                <c:pt idx="1042">
                  <c:v>24.506234977071237</c:v>
                </c:pt>
                <c:pt idx="1043">
                  <c:v>24.654518278843931</c:v>
                </c:pt>
                <c:pt idx="1044">
                  <c:v>24.714622098231423</c:v>
                </c:pt>
                <c:pt idx="1045">
                  <c:v>24.905102969718833</c:v>
                </c:pt>
                <c:pt idx="1046">
                  <c:v>24.745143665669403</c:v>
                </c:pt>
                <c:pt idx="1047">
                  <c:v>24.883250478834441</c:v>
                </c:pt>
                <c:pt idx="1048">
                  <c:v>24.933206947767079</c:v>
                </c:pt>
                <c:pt idx="1049">
                  <c:v>24.264330597320882</c:v>
                </c:pt>
                <c:pt idx="1050">
                  <c:v>25.27428998017233</c:v>
                </c:pt>
                <c:pt idx="1051">
                  <c:v>24.966961013996517</c:v>
                </c:pt>
                <c:pt idx="1052">
                  <c:v>24.653578820483812</c:v>
                </c:pt>
                <c:pt idx="1053">
                  <c:v>24.690260679772258</c:v>
                </c:pt>
                <c:pt idx="1054">
                  <c:v>24.858265213151622</c:v>
                </c:pt>
                <c:pt idx="1055">
                  <c:v>24.879614767255219</c:v>
                </c:pt>
                <c:pt idx="1056">
                  <c:v>25.692027183822315</c:v>
                </c:pt>
                <c:pt idx="1057">
                  <c:v>24.502055011065444</c:v>
                </c:pt>
                <c:pt idx="1058">
                  <c:v>24.237685691946833</c:v>
                </c:pt>
                <c:pt idx="1059">
                  <c:v>24.226320725226632</c:v>
                </c:pt>
                <c:pt idx="1060">
                  <c:v>24.053565818410306</c:v>
                </c:pt>
                <c:pt idx="1061">
                  <c:v>23.649679584986266</c:v>
                </c:pt>
                <c:pt idx="1062">
                  <c:v>23.078039047346497</c:v>
                </c:pt>
                <c:pt idx="1063">
                  <c:v>22.799381152642468</c:v>
                </c:pt>
                <c:pt idx="1064">
                  <c:v>22.945175801407043</c:v>
                </c:pt>
                <c:pt idx="1065">
                  <c:v>23.103065083644644</c:v>
                </c:pt>
                <c:pt idx="1066">
                  <c:v>23.244029770953329</c:v>
                </c:pt>
                <c:pt idx="1067">
                  <c:v>23.532863849765256</c:v>
                </c:pt>
                <c:pt idx="1068">
                  <c:v>24.355678836639655</c:v>
                </c:pt>
                <c:pt idx="1069">
                  <c:v>24.223755188222196</c:v>
                </c:pt>
                <c:pt idx="1070">
                  <c:v>23.950307591232157</c:v>
                </c:pt>
                <c:pt idx="1071">
                  <c:v>23.889966571941905</c:v>
                </c:pt>
                <c:pt idx="1072">
                  <c:v>24.233857241304872</c:v>
                </c:pt>
                <c:pt idx="1073">
                  <c:v>24.064414921284239</c:v>
                </c:pt>
                <c:pt idx="1074">
                  <c:v>23.937919106839907</c:v>
                </c:pt>
                <c:pt idx="1075">
                  <c:v>23.294875428957415</c:v>
                </c:pt>
                <c:pt idx="1076">
                  <c:v>23.30988278746009</c:v>
                </c:pt>
                <c:pt idx="1077">
                  <c:v>24.00100034309288</c:v>
                </c:pt>
                <c:pt idx="1078">
                  <c:v>24.192324562771155</c:v>
                </c:pt>
                <c:pt idx="1079">
                  <c:v>24.51286420424082</c:v>
                </c:pt>
                <c:pt idx="1080">
                  <c:v>24.522245354873675</c:v>
                </c:pt>
                <c:pt idx="1081">
                  <c:v>25.280103547304133</c:v>
                </c:pt>
                <c:pt idx="1082">
                  <c:v>25.194120699993448</c:v>
                </c:pt>
                <c:pt idx="1083">
                  <c:v>24.965321482699274</c:v>
                </c:pt>
                <c:pt idx="1084">
                  <c:v>24.641378055848151</c:v>
                </c:pt>
                <c:pt idx="1085">
                  <c:v>24.5405047488908</c:v>
                </c:pt>
                <c:pt idx="1086">
                  <c:v>24.222537210604425</c:v>
                </c:pt>
                <c:pt idx="1087">
                  <c:v>23.964131106988251</c:v>
                </c:pt>
                <c:pt idx="1088">
                  <c:v>23.544785273585841</c:v>
                </c:pt>
                <c:pt idx="1089">
                  <c:v>23.418458292407873</c:v>
                </c:pt>
                <c:pt idx="1090">
                  <c:v>23.252803881788463</c:v>
                </c:pt>
                <c:pt idx="1091">
                  <c:v>23.034398034398034</c:v>
                </c:pt>
                <c:pt idx="1092">
                  <c:v>22.938640250855187</c:v>
                </c:pt>
                <c:pt idx="1093">
                  <c:v>22.746144197304027</c:v>
                </c:pt>
                <c:pt idx="1094">
                  <c:v>22.948062778390383</c:v>
                </c:pt>
                <c:pt idx="1095">
                  <c:v>22.922212363206153</c:v>
                </c:pt>
                <c:pt idx="1096">
                  <c:v>23.214018271678896</c:v>
                </c:pt>
                <c:pt idx="1097">
                  <c:v>23.080386183699051</c:v>
                </c:pt>
                <c:pt idx="1098">
                  <c:v>23.404144066961493</c:v>
                </c:pt>
                <c:pt idx="1099">
                  <c:v>23.413897280966765</c:v>
                </c:pt>
                <c:pt idx="1100">
                  <c:v>23.501899378477216</c:v>
                </c:pt>
                <c:pt idx="1101">
                  <c:v>23.164355716733592</c:v>
                </c:pt>
                <c:pt idx="1102">
                  <c:v>23.26024962899902</c:v>
                </c:pt>
                <c:pt idx="1103">
                  <c:v>23.984391281539025</c:v>
                </c:pt>
                <c:pt idx="1104">
                  <c:v>23.597817673821528</c:v>
                </c:pt>
                <c:pt idx="1105">
                  <c:v>23.258511687257119</c:v>
                </c:pt>
                <c:pt idx="1106">
                  <c:v>22.928916361709227</c:v>
                </c:pt>
                <c:pt idx="1107">
                  <c:v>23.503897778559285</c:v>
                </c:pt>
                <c:pt idx="1108">
                  <c:v>23.791510237486854</c:v>
                </c:pt>
                <c:pt idx="1109">
                  <c:v>23.796261155932079</c:v>
                </c:pt>
                <c:pt idx="1110">
                  <c:v>23.47851173976024</c:v>
                </c:pt>
                <c:pt idx="1111">
                  <c:v>23.41827299417838</c:v>
                </c:pt>
                <c:pt idx="1112">
                  <c:v>23.144819155820809</c:v>
                </c:pt>
                <c:pt idx="1113">
                  <c:v>23.719408373848648</c:v>
                </c:pt>
                <c:pt idx="1114">
                  <c:v>23.440877236777215</c:v>
                </c:pt>
                <c:pt idx="1115">
                  <c:v>22.795035704017046</c:v>
                </c:pt>
                <c:pt idx="1116">
                  <c:v>22.669382101605787</c:v>
                </c:pt>
                <c:pt idx="1117">
                  <c:v>22.380406063134473</c:v>
                </c:pt>
                <c:pt idx="1118">
                  <c:v>22.282281936176631</c:v>
                </c:pt>
                <c:pt idx="1119">
                  <c:v>22.251000182458203</c:v>
                </c:pt>
                <c:pt idx="1120">
                  <c:v>22.159593280282934</c:v>
                </c:pt>
                <c:pt idx="1121">
                  <c:v>22.400983185296909</c:v>
                </c:pt>
                <c:pt idx="1122">
                  <c:v>22.253263812025764</c:v>
                </c:pt>
                <c:pt idx="1123">
                  <c:v>22.548270209450884</c:v>
                </c:pt>
                <c:pt idx="1124">
                  <c:v>22.95194093088482</c:v>
                </c:pt>
                <c:pt idx="1125">
                  <c:v>22.619443294440526</c:v>
                </c:pt>
                <c:pt idx="1126">
                  <c:v>22.824326314239435</c:v>
                </c:pt>
                <c:pt idx="1127">
                  <c:v>22.742450681441181</c:v>
                </c:pt>
                <c:pt idx="1128">
                  <c:v>23.186500504250105</c:v>
                </c:pt>
                <c:pt idx="1129">
                  <c:v>23.104437051024586</c:v>
                </c:pt>
                <c:pt idx="1130">
                  <c:v>22.7748526275195</c:v>
                </c:pt>
                <c:pt idx="1131">
                  <c:v>22.190751411877581</c:v>
                </c:pt>
                <c:pt idx="1132">
                  <c:v>22.313107906093762</c:v>
                </c:pt>
                <c:pt idx="1133">
                  <c:v>22.383648491240677</c:v>
                </c:pt>
                <c:pt idx="1134">
                  <c:v>22.450468653533143</c:v>
                </c:pt>
                <c:pt idx="1135">
                  <c:v>21.936908600779432</c:v>
                </c:pt>
                <c:pt idx="1136">
                  <c:v>22.224195584379373</c:v>
                </c:pt>
                <c:pt idx="1137">
                  <c:v>22.317456125747025</c:v>
                </c:pt>
                <c:pt idx="1138">
                  <c:v>22.578295702840492</c:v>
                </c:pt>
                <c:pt idx="1139">
                  <c:v>22.672516127016852</c:v>
                </c:pt>
                <c:pt idx="1140">
                  <c:v>22.365141320787714</c:v>
                </c:pt>
                <c:pt idx="1141">
                  <c:v>21.987998473357443</c:v>
                </c:pt>
                <c:pt idx="1142">
                  <c:v>21.901935848523387</c:v>
                </c:pt>
                <c:pt idx="1143">
                  <c:v>21.723263818889116</c:v>
                </c:pt>
                <c:pt idx="1144">
                  <c:v>21.860647118876013</c:v>
                </c:pt>
                <c:pt idx="1145">
                  <c:v>21.931553838268346</c:v>
                </c:pt>
                <c:pt idx="1146">
                  <c:v>21.845422770294153</c:v>
                </c:pt>
                <c:pt idx="1147">
                  <c:v>21.796499823942341</c:v>
                </c:pt>
                <c:pt idx="1148">
                  <c:v>22.37804326966528</c:v>
                </c:pt>
                <c:pt idx="1149">
                  <c:v>22.583230483819637</c:v>
                </c:pt>
                <c:pt idx="1150">
                  <c:v>22.901891252955085</c:v>
                </c:pt>
                <c:pt idx="1151">
                  <c:v>22.390136166808688</c:v>
                </c:pt>
                <c:pt idx="1152">
                  <c:v>22.299649556316357</c:v>
                </c:pt>
                <c:pt idx="1153">
                  <c:v>22.527372333573883</c:v>
                </c:pt>
                <c:pt idx="1154">
                  <c:v>22.867484400057315</c:v>
                </c:pt>
                <c:pt idx="1155">
                  <c:v>22.567352262828411</c:v>
                </c:pt>
                <c:pt idx="1156">
                  <c:v>22.385976664991905</c:v>
                </c:pt>
                <c:pt idx="1157">
                  <c:v>22.854521153666632</c:v>
                </c:pt>
                <c:pt idx="1158">
                  <c:v>22.965811790030784</c:v>
                </c:pt>
                <c:pt idx="1159">
                  <c:v>22.60938204781236</c:v>
                </c:pt>
                <c:pt idx="1160">
                  <c:v>22.713112432738598</c:v>
                </c:pt>
                <c:pt idx="1161">
                  <c:v>21.904412743512694</c:v>
                </c:pt>
                <c:pt idx="1162">
                  <c:v>21.689950828881472</c:v>
                </c:pt>
                <c:pt idx="1163">
                  <c:v>21.305673945838276</c:v>
                </c:pt>
                <c:pt idx="1164">
                  <c:v>21.575258022473491</c:v>
                </c:pt>
                <c:pt idx="1165">
                  <c:v>21.614837540092037</c:v>
                </c:pt>
                <c:pt idx="1166">
                  <c:v>21.977387657461239</c:v>
                </c:pt>
                <c:pt idx="1167">
                  <c:v>21.553047000987672</c:v>
                </c:pt>
                <c:pt idx="1168">
                  <c:v>21.65688009814664</c:v>
                </c:pt>
                <c:pt idx="1169">
                  <c:v>21.594733863521281</c:v>
                </c:pt>
                <c:pt idx="1170">
                  <c:v>21.504271225109211</c:v>
                </c:pt>
                <c:pt idx="1171">
                  <c:v>21.151747967701805</c:v>
                </c:pt>
                <c:pt idx="1172">
                  <c:v>20.835800435645414</c:v>
                </c:pt>
                <c:pt idx="1173">
                  <c:v>20.431213384510844</c:v>
                </c:pt>
                <c:pt idx="1174">
                  <c:v>20.138751890576707</c:v>
                </c:pt>
                <c:pt idx="1175">
                  <c:v>20.34471063746469</c:v>
                </c:pt>
                <c:pt idx="1176">
                  <c:v>19.960157034225762</c:v>
                </c:pt>
                <c:pt idx="1177">
                  <c:v>20.485693973280835</c:v>
                </c:pt>
                <c:pt idx="1178">
                  <c:v>20.499255053982107</c:v>
                </c:pt>
                <c:pt idx="1179">
                  <c:v>20.523710297998086</c:v>
                </c:pt>
                <c:pt idx="1180">
                  <c:v>20.420849753542985</c:v>
                </c:pt>
                <c:pt idx="1181">
                  <c:v>20.884762059905853</c:v>
                </c:pt>
                <c:pt idx="1182">
                  <c:v>21.318870611510484</c:v>
                </c:pt>
                <c:pt idx="1183">
                  <c:v>21.169911133946069</c:v>
                </c:pt>
                <c:pt idx="1184">
                  <c:v>21.159844796104686</c:v>
                </c:pt>
                <c:pt idx="1185">
                  <c:v>20.911261066521309</c:v>
                </c:pt>
                <c:pt idx="1186">
                  <c:v>20.692940713061439</c:v>
                </c:pt>
                <c:pt idx="1187">
                  <c:v>20.277389471927226</c:v>
                </c:pt>
                <c:pt idx="1188">
                  <c:v>20.405476566614006</c:v>
                </c:pt>
                <c:pt idx="1189">
                  <c:v>20.499255053982107</c:v>
                </c:pt>
                <c:pt idx="1190">
                  <c:v>20.422028826123277</c:v>
                </c:pt>
                <c:pt idx="1191">
                  <c:v>20.531875017680836</c:v>
                </c:pt>
                <c:pt idx="1192">
                  <c:v>20.646867010173636</c:v>
                </c:pt>
                <c:pt idx="1193">
                  <c:v>20.464747821494587</c:v>
                </c:pt>
                <c:pt idx="1194">
                  <c:v>20.894848306550141</c:v>
                </c:pt>
                <c:pt idx="1195">
                  <c:v>20.645176169213276</c:v>
                </c:pt>
                <c:pt idx="1196">
                  <c:v>20.240271611386785</c:v>
                </c:pt>
                <c:pt idx="1197">
                  <c:v>19.671529823814087</c:v>
                </c:pt>
                <c:pt idx="1198">
                  <c:v>18.97904582591741</c:v>
                </c:pt>
                <c:pt idx="1199">
                  <c:v>18.558205243761726</c:v>
                </c:pt>
                <c:pt idx="1200">
                  <c:v>18.196162862121266</c:v>
                </c:pt>
                <c:pt idx="1201">
                  <c:v>17.509786550969569</c:v>
                </c:pt>
                <c:pt idx="1202">
                  <c:v>17.305375330205269</c:v>
                </c:pt>
                <c:pt idx="1203">
                  <c:v>17.068822078567294</c:v>
                </c:pt>
                <c:pt idx="1204">
                  <c:v>16.802168021680217</c:v>
                </c:pt>
                <c:pt idx="1205">
                  <c:v>16.910365234764654</c:v>
                </c:pt>
                <c:pt idx="1206">
                  <c:v>16.729478746178692</c:v>
                </c:pt>
                <c:pt idx="1207">
                  <c:v>16.760576111847659</c:v>
                </c:pt>
                <c:pt idx="1208">
                  <c:v>16.130747258377113</c:v>
                </c:pt>
                <c:pt idx="1209">
                  <c:v>16.213049208343946</c:v>
                </c:pt>
                <c:pt idx="1210">
                  <c:v>15.903307888040713</c:v>
                </c:pt>
                <c:pt idx="1211">
                  <c:v>15.765010415534972</c:v>
                </c:pt>
                <c:pt idx="1212">
                  <c:v>15.979546180888462</c:v>
                </c:pt>
                <c:pt idx="1213">
                  <c:v>16.054691487806021</c:v>
                </c:pt>
                <c:pt idx="1214">
                  <c:v>15.854129719206126</c:v>
                </c:pt>
                <c:pt idx="1215">
                  <c:v>16.301471589465425</c:v>
                </c:pt>
                <c:pt idx="1216">
                  <c:v>16.136501980751284</c:v>
                </c:pt>
                <c:pt idx="1217">
                  <c:v>16.099667838431966</c:v>
                </c:pt>
                <c:pt idx="1218">
                  <c:v>15.999939375902471</c:v>
                </c:pt>
                <c:pt idx="1219">
                  <c:v>15.710953629517785</c:v>
                </c:pt>
                <c:pt idx="1220">
                  <c:v>15.495351394581625</c:v>
                </c:pt>
                <c:pt idx="1221">
                  <c:v>15.628490755470141</c:v>
                </c:pt>
                <c:pt idx="1222">
                  <c:v>15.375397514305229</c:v>
                </c:pt>
                <c:pt idx="1223">
                  <c:v>15.369415227665872</c:v>
                </c:pt>
                <c:pt idx="1224">
                  <c:v>15.273753160314371</c:v>
                </c:pt>
                <c:pt idx="1225">
                  <c:v>15.228443109829179</c:v>
                </c:pt>
                <c:pt idx="1226">
                  <c:v>15.325313251386719</c:v>
                </c:pt>
                <c:pt idx="1227">
                  <c:v>15.525516110360796</c:v>
                </c:pt>
                <c:pt idx="1228">
                  <c:v>15.587288817377312</c:v>
                </c:pt>
                <c:pt idx="1229">
                  <c:v>15.51728515324864</c:v>
                </c:pt>
                <c:pt idx="1230">
                  <c:v>16.013630802539122</c:v>
                </c:pt>
                <c:pt idx="1231">
                  <c:v>16.295542286424901</c:v>
                </c:pt>
                <c:pt idx="1232">
                  <c:v>16.253242542153046</c:v>
                </c:pt>
                <c:pt idx="1233">
                  <c:v>16.340668296658514</c:v>
                </c:pt>
                <c:pt idx="1234">
                  <c:v>16.408871429740568</c:v>
                </c:pt>
                <c:pt idx="1235">
                  <c:v>16.739560031698581</c:v>
                </c:pt>
                <c:pt idx="1236">
                  <c:v>16.572946653342015</c:v>
                </c:pt>
                <c:pt idx="1237">
                  <c:v>16.365595833982344</c:v>
                </c:pt>
                <c:pt idx="1238">
                  <c:v>15.909830395397734</c:v>
                </c:pt>
                <c:pt idx="1239">
                  <c:v>15.9385551597139</c:v>
                </c:pt>
                <c:pt idx="1240">
                  <c:v>15.599531377343112</c:v>
                </c:pt>
                <c:pt idx="1241">
                  <c:v>15.310126682627514</c:v>
                </c:pt>
                <c:pt idx="1242">
                  <c:v>15.343630983186699</c:v>
                </c:pt>
                <c:pt idx="1243">
                  <c:v>15.118150139230652</c:v>
                </c:pt>
                <c:pt idx="1244">
                  <c:v>15.189432752686475</c:v>
                </c:pt>
                <c:pt idx="1245">
                  <c:v>15.178664224924452</c:v>
                </c:pt>
                <c:pt idx="1246">
                  <c:v>15.332979827579562</c:v>
                </c:pt>
                <c:pt idx="1247">
                  <c:v>15.066494329401076</c:v>
                </c:pt>
                <c:pt idx="1248">
                  <c:v>15.194323610276079</c:v>
                </c:pt>
                <c:pt idx="1249">
                  <c:v>14.816045506743768</c:v>
                </c:pt>
                <c:pt idx="1250">
                  <c:v>14.889977301980895</c:v>
                </c:pt>
                <c:pt idx="1251">
                  <c:v>14.681429476351351</c:v>
                </c:pt>
                <c:pt idx="1252">
                  <c:v>14.350434746420641</c:v>
                </c:pt>
                <c:pt idx="1253">
                  <c:v>14.797347706268365</c:v>
                </c:pt>
                <c:pt idx="1254">
                  <c:v>15.011228398842336</c:v>
                </c:pt>
                <c:pt idx="1255">
                  <c:v>14.735649088758832</c:v>
                </c:pt>
                <c:pt idx="1256">
                  <c:v>14.908839898440981</c:v>
                </c:pt>
                <c:pt idx="1257">
                  <c:v>14.987605250457872</c:v>
                </c:pt>
                <c:pt idx="1258">
                  <c:v>15.298895729144224</c:v>
                </c:pt>
                <c:pt idx="1259">
                  <c:v>15.291919307478167</c:v>
                </c:pt>
                <c:pt idx="1260">
                  <c:v>15.428098887942632</c:v>
                </c:pt>
                <c:pt idx="1261">
                  <c:v>16.046393332402644</c:v>
                </c:pt>
                <c:pt idx="1262">
                  <c:v>15.990309152832392</c:v>
                </c:pt>
                <c:pt idx="1263">
                  <c:v>15.876267540714943</c:v>
                </c:pt>
                <c:pt idx="1264">
                  <c:v>15.99484851998476</c:v>
                </c:pt>
                <c:pt idx="1265">
                  <c:v>15.711821798449359</c:v>
                </c:pt>
                <c:pt idx="1266">
                  <c:v>15.291913715294292</c:v>
                </c:pt>
                <c:pt idx="1267">
                  <c:v>15.307080533096356</c:v>
                </c:pt>
                <c:pt idx="1268">
                  <c:v>15.162542455118873</c:v>
                </c:pt>
                <c:pt idx="1269">
                  <c:v>15.110527381909186</c:v>
                </c:pt>
                <c:pt idx="1270">
                  <c:v>15.100631783066964</c:v>
                </c:pt>
                <c:pt idx="1271">
                  <c:v>15.237994228220963</c:v>
                </c:pt>
                <c:pt idx="1272">
                  <c:v>15.19174561152732</c:v>
                </c:pt>
                <c:pt idx="1273">
                  <c:v>15.261974830692077</c:v>
                </c:pt>
                <c:pt idx="1274">
                  <c:v>15.108441261549187</c:v>
                </c:pt>
                <c:pt idx="1275">
                  <c:v>15.183884432418807</c:v>
                </c:pt>
                <c:pt idx="1276">
                  <c:v>15.442393694561806</c:v>
                </c:pt>
                <c:pt idx="1277">
                  <c:v>15.307142500124957</c:v>
                </c:pt>
                <c:pt idx="1278">
                  <c:v>15.15151515151515</c:v>
                </c:pt>
                <c:pt idx="1279">
                  <c:v>15.23949080785343</c:v>
                </c:pt>
                <c:pt idx="1280">
                  <c:v>15.433760095905283</c:v>
                </c:pt>
                <c:pt idx="1281">
                  <c:v>15.505260749310542</c:v>
                </c:pt>
                <c:pt idx="1282">
                  <c:v>15.381561972809367</c:v>
                </c:pt>
                <c:pt idx="1283">
                  <c:v>15.076097780097342</c:v>
                </c:pt>
                <c:pt idx="1284">
                  <c:v>14.999368447644308</c:v>
                </c:pt>
                <c:pt idx="1285">
                  <c:v>14.895694936167708</c:v>
                </c:pt>
                <c:pt idx="1286">
                  <c:v>14.936879637660212</c:v>
                </c:pt>
                <c:pt idx="1287">
                  <c:v>14.958879951051847</c:v>
                </c:pt>
                <c:pt idx="1288">
                  <c:v>14.888548579207077</c:v>
                </c:pt>
                <c:pt idx="1289">
                  <c:v>14.738844804565138</c:v>
                </c:pt>
                <c:pt idx="1290">
                  <c:v>14.756283320639758</c:v>
                </c:pt>
                <c:pt idx="1291">
                  <c:v>15.002388729856017</c:v>
                </c:pt>
                <c:pt idx="1292">
                  <c:v>14.903411774369085</c:v>
                </c:pt>
                <c:pt idx="1293">
                  <c:v>14.765811364609457</c:v>
                </c:pt>
                <c:pt idx="1294">
                  <c:v>14.432922990402107</c:v>
                </c:pt>
                <c:pt idx="1295">
                  <c:v>14.479361521073329</c:v>
                </c:pt>
                <c:pt idx="1296">
                  <c:v>14.688601645123384</c:v>
                </c:pt>
                <c:pt idx="1297">
                  <c:v>14.584607716531867</c:v>
                </c:pt>
                <c:pt idx="1298">
                  <c:v>14.378478664192951</c:v>
                </c:pt>
                <c:pt idx="1299">
                  <c:v>14.553010636413989</c:v>
                </c:pt>
                <c:pt idx="1300">
                  <c:v>14.553208661367982</c:v>
                </c:pt>
                <c:pt idx="1301">
                  <c:v>14.52999152912442</c:v>
                </c:pt>
                <c:pt idx="1302">
                  <c:v>14.349194593593781</c:v>
                </c:pt>
                <c:pt idx="1303">
                  <c:v>14.311083834298293</c:v>
                </c:pt>
                <c:pt idx="1304">
                  <c:v>14.534083285772933</c:v>
                </c:pt>
                <c:pt idx="1305">
                  <c:v>14.702333802039314</c:v>
                </c:pt>
                <c:pt idx="1306">
                  <c:v>14.793444740207407</c:v>
                </c:pt>
                <c:pt idx="1307">
                  <c:v>14.905711369071177</c:v>
                </c:pt>
                <c:pt idx="1308">
                  <c:v>15.2230445827545</c:v>
                </c:pt>
                <c:pt idx="1309">
                  <c:v>15.305911865463901</c:v>
                </c:pt>
                <c:pt idx="1310">
                  <c:v>15.362218902041912</c:v>
                </c:pt>
                <c:pt idx="1311">
                  <c:v>15.321725594023302</c:v>
                </c:pt>
                <c:pt idx="1312">
                  <c:v>15.452962801766848</c:v>
                </c:pt>
                <c:pt idx="1313">
                  <c:v>15.317721091252858</c:v>
                </c:pt>
                <c:pt idx="1314">
                  <c:v>15.11185041767791</c:v>
                </c:pt>
                <c:pt idx="1315">
                  <c:v>14.976933265751734</c:v>
                </c:pt>
                <c:pt idx="1316">
                  <c:v>15.08294153480889</c:v>
                </c:pt>
                <c:pt idx="1317">
                  <c:v>14.982376334044995</c:v>
                </c:pt>
                <c:pt idx="1318">
                  <c:v>14.855739245917553</c:v>
                </c:pt>
                <c:pt idx="1319">
                  <c:v>14.601243038869169</c:v>
                </c:pt>
                <c:pt idx="1320">
                  <c:v>14.811741106298374</c:v>
                </c:pt>
                <c:pt idx="1321">
                  <c:v>14.395510465159639</c:v>
                </c:pt>
                <c:pt idx="1322">
                  <c:v>14.43484521238301</c:v>
                </c:pt>
                <c:pt idx="1323">
                  <c:v>14.23248479259</c:v>
                </c:pt>
                <c:pt idx="1324">
                  <c:v>14.168609992226699</c:v>
                </c:pt>
                <c:pt idx="1325">
                  <c:v>14.15870865292862</c:v>
                </c:pt>
                <c:pt idx="1326">
                  <c:v>14.196557205263613</c:v>
                </c:pt>
                <c:pt idx="1327">
                  <c:v>14.142458553005753</c:v>
                </c:pt>
                <c:pt idx="1328">
                  <c:v>14.348921184022824</c:v>
                </c:pt>
                <c:pt idx="1329">
                  <c:v>14.372948715086293</c:v>
                </c:pt>
                <c:pt idx="1330">
                  <c:v>14.342261120125951</c:v>
                </c:pt>
                <c:pt idx="1331">
                  <c:v>14.464450219822195</c:v>
                </c:pt>
                <c:pt idx="1332">
                  <c:v>14.524539436078893</c:v>
                </c:pt>
                <c:pt idx="1333">
                  <c:v>14.260741558561046</c:v>
                </c:pt>
                <c:pt idx="1334">
                  <c:v>14.301830511146498</c:v>
                </c:pt>
                <c:pt idx="1335">
                  <c:v>14.46656746734689</c:v>
                </c:pt>
                <c:pt idx="1336">
                  <c:v>14.222371974236141</c:v>
                </c:pt>
                <c:pt idx="1337">
                  <c:v>14.40437596286762</c:v>
                </c:pt>
                <c:pt idx="1338">
                  <c:v>14.101086768182373</c:v>
                </c:pt>
                <c:pt idx="1339">
                  <c:v>14.003099633482782</c:v>
                </c:pt>
                <c:pt idx="1340">
                  <c:v>14.018280681213154</c:v>
                </c:pt>
                <c:pt idx="1341">
                  <c:v>14.011951246235888</c:v>
                </c:pt>
                <c:pt idx="1342">
                  <c:v>13.73170924528992</c:v>
                </c:pt>
                <c:pt idx="1343">
                  <c:v>13.676279723684445</c:v>
                </c:pt>
                <c:pt idx="1344">
                  <c:v>13.738638608970559</c:v>
                </c:pt>
                <c:pt idx="1345">
                  <c:v>13.673474689714677</c:v>
                </c:pt>
                <c:pt idx="1346">
                  <c:v>13.893219693032602</c:v>
                </c:pt>
                <c:pt idx="1347">
                  <c:v>13.649665608690093</c:v>
                </c:pt>
                <c:pt idx="1348">
                  <c:v>13.70216497610887</c:v>
                </c:pt>
                <c:pt idx="1349">
                  <c:v>13.897877565921576</c:v>
                </c:pt>
                <c:pt idx="1350">
                  <c:v>13.788006640303998</c:v>
                </c:pt>
                <c:pt idx="1351">
                  <c:v>13.822565882387048</c:v>
                </c:pt>
                <c:pt idx="1352">
                  <c:v>13.920535502432964</c:v>
                </c:pt>
                <c:pt idx="1353">
                  <c:v>13.858903532483838</c:v>
                </c:pt>
                <c:pt idx="1354">
                  <c:v>13.842795905035739</c:v>
                </c:pt>
                <c:pt idx="1355">
                  <c:v>13.880952637650534</c:v>
                </c:pt>
                <c:pt idx="1356">
                  <c:v>13.57554689222599</c:v>
                </c:pt>
                <c:pt idx="1357">
                  <c:v>13.727375800639919</c:v>
                </c:pt>
                <c:pt idx="1358">
                  <c:v>13.737161323282187</c:v>
                </c:pt>
                <c:pt idx="1359">
                  <c:v>13.728598228491368</c:v>
                </c:pt>
                <c:pt idx="1360">
                  <c:v>13.767711293613559</c:v>
                </c:pt>
                <c:pt idx="1361">
                  <c:v>13.907452118842997</c:v>
                </c:pt>
                <c:pt idx="1362">
                  <c:v>13.627511166620801</c:v>
                </c:pt>
                <c:pt idx="1363">
                  <c:v>13.597527274263445</c:v>
                </c:pt>
                <c:pt idx="1364">
                  <c:v>13.54202053950943</c:v>
                </c:pt>
                <c:pt idx="1365">
                  <c:v>13.541513283830119</c:v>
                </c:pt>
                <c:pt idx="1366">
                  <c:v>13.397084378219201</c:v>
                </c:pt>
                <c:pt idx="1367">
                  <c:v>13.29180789212552</c:v>
                </c:pt>
                <c:pt idx="1368">
                  <c:v>13.200763001259544</c:v>
                </c:pt>
                <c:pt idx="1369">
                  <c:v>13.61516879291929</c:v>
                </c:pt>
                <c:pt idx="1370">
                  <c:v>13.866350472082813</c:v>
                </c:pt>
                <c:pt idx="1371">
                  <c:v>14.027352812615582</c:v>
                </c:pt>
                <c:pt idx="1372">
                  <c:v>14.173117025412646</c:v>
                </c:pt>
                <c:pt idx="1373">
                  <c:v>14.149414992437137</c:v>
                </c:pt>
                <c:pt idx="1374">
                  <c:v>14.138773919416401</c:v>
                </c:pt>
                <c:pt idx="1375">
                  <c:v>13.962963890349524</c:v>
                </c:pt>
                <c:pt idx="1376">
                  <c:v>13.968567928447408</c:v>
                </c:pt>
                <c:pt idx="1377">
                  <c:v>13.739613559010536</c:v>
                </c:pt>
                <c:pt idx="1378">
                  <c:v>13.742654838831575</c:v>
                </c:pt>
                <c:pt idx="1379">
                  <c:v>13.719806077637543</c:v>
                </c:pt>
                <c:pt idx="1380">
                  <c:v>13.729232869116425</c:v>
                </c:pt>
                <c:pt idx="1381">
                  <c:v>13.699319921328879</c:v>
                </c:pt>
                <c:pt idx="1382">
                  <c:v>13.534395761500294</c:v>
                </c:pt>
                <c:pt idx="1383">
                  <c:v>13.531061044249475</c:v>
                </c:pt>
                <c:pt idx="1384">
                  <c:v>13.762816159590594</c:v>
                </c:pt>
                <c:pt idx="1385">
                  <c:v>13.816854837654187</c:v>
                </c:pt>
                <c:pt idx="1386">
                  <c:v>13.872895075017942</c:v>
                </c:pt>
                <c:pt idx="1387">
                  <c:v>13.876778967329415</c:v>
                </c:pt>
                <c:pt idx="1388">
                  <c:v>13.723208052678252</c:v>
                </c:pt>
                <c:pt idx="1389">
                  <c:v>13.937497599569843</c:v>
                </c:pt>
                <c:pt idx="1390">
                  <c:v>13.977650234860713</c:v>
                </c:pt>
                <c:pt idx="1391">
                  <c:v>13.790035587188612</c:v>
                </c:pt>
                <c:pt idx="1392">
                  <c:v>13.568635973798658</c:v>
                </c:pt>
                <c:pt idx="1393">
                  <c:v>13.429761623899598</c:v>
                </c:pt>
                <c:pt idx="1394">
                  <c:v>13.552999652950042</c:v>
                </c:pt>
                <c:pt idx="1395">
                  <c:v>13.46971886123869</c:v>
                </c:pt>
                <c:pt idx="1396">
                  <c:v>13.295786033574519</c:v>
                </c:pt>
                <c:pt idx="1397">
                  <c:v>13.533124093010697</c:v>
                </c:pt>
                <c:pt idx="1398">
                  <c:v>13.719628876350434</c:v>
                </c:pt>
                <c:pt idx="1399">
                  <c:v>13.825679216659772</c:v>
                </c:pt>
                <c:pt idx="1400">
                  <c:v>13.663666125585488</c:v>
                </c:pt>
                <c:pt idx="1401">
                  <c:v>13.812288240355915</c:v>
                </c:pt>
                <c:pt idx="1402">
                  <c:v>13.961254725884725</c:v>
                </c:pt>
                <c:pt idx="1403">
                  <c:v>13.78834578865791</c:v>
                </c:pt>
                <c:pt idx="1404">
                  <c:v>13.73414009235951</c:v>
                </c:pt>
                <c:pt idx="1405">
                  <c:v>13.806998082179728</c:v>
                </c:pt>
                <c:pt idx="1406">
                  <c:v>13.791262567844116</c:v>
                </c:pt>
                <c:pt idx="1407">
                  <c:v>13.679653374334091</c:v>
                </c:pt>
                <c:pt idx="1408">
                  <c:v>13.760936323077816</c:v>
                </c:pt>
                <c:pt idx="1409">
                  <c:v>13.552310756230572</c:v>
                </c:pt>
                <c:pt idx="1410">
                  <c:v>13.658518618555942</c:v>
                </c:pt>
                <c:pt idx="1411">
                  <c:v>13.417541825832256</c:v>
                </c:pt>
                <c:pt idx="1412">
                  <c:v>13.470638349098754</c:v>
                </c:pt>
                <c:pt idx="1413">
                  <c:v>13.467140756409721</c:v>
                </c:pt>
                <c:pt idx="1414">
                  <c:v>13.545578536330176</c:v>
                </c:pt>
                <c:pt idx="1415">
                  <c:v>13.495453855760589</c:v>
                </c:pt>
                <c:pt idx="1416">
                  <c:v>13.652008099699509</c:v>
                </c:pt>
                <c:pt idx="1417">
                  <c:v>13.629857468096366</c:v>
                </c:pt>
                <c:pt idx="1418">
                  <c:v>13.940599137315807</c:v>
                </c:pt>
                <c:pt idx="1419">
                  <c:v>13.904153832063129</c:v>
                </c:pt>
                <c:pt idx="1420">
                  <c:v>13.808760301394834</c:v>
                </c:pt>
                <c:pt idx="1421">
                  <c:v>13.769336549945518</c:v>
                </c:pt>
                <c:pt idx="1422">
                  <c:v>13.653588615758329</c:v>
                </c:pt>
                <c:pt idx="1423">
                  <c:v>13.480605322664811</c:v>
                </c:pt>
                <c:pt idx="1424">
                  <c:v>13.308583687564299</c:v>
                </c:pt>
                <c:pt idx="1425">
                  <c:v>13.377579177298847</c:v>
                </c:pt>
                <c:pt idx="1426">
                  <c:v>13.357316545085107</c:v>
                </c:pt>
                <c:pt idx="1427">
                  <c:v>13.551182137373756</c:v>
                </c:pt>
                <c:pt idx="1428">
                  <c:v>13.619617398468751</c:v>
                </c:pt>
                <c:pt idx="1429">
                  <c:v>13.767711293613559</c:v>
                </c:pt>
                <c:pt idx="1430">
                  <c:v>13.943681949422901</c:v>
                </c:pt>
                <c:pt idx="1431">
                  <c:v>13.945029265047422</c:v>
                </c:pt>
                <c:pt idx="1432">
                  <c:v>13.851086032726217</c:v>
                </c:pt>
                <c:pt idx="1433">
                  <c:v>13.847940677208971</c:v>
                </c:pt>
                <c:pt idx="1434">
                  <c:v>13.831401766004415</c:v>
                </c:pt>
                <c:pt idx="1435">
                  <c:v>13.588470454588691</c:v>
                </c:pt>
                <c:pt idx="1436">
                  <c:v>13.499047642188845</c:v>
                </c:pt>
                <c:pt idx="1437">
                  <c:v>13.523338412194834</c:v>
                </c:pt>
                <c:pt idx="1438">
                  <c:v>13.464793686385718</c:v>
                </c:pt>
                <c:pt idx="1439">
                  <c:v>13.25614234556951</c:v>
                </c:pt>
                <c:pt idx="1440">
                  <c:v>13.283055463849456</c:v>
                </c:pt>
                <c:pt idx="1441">
                  <c:v>13.291443755088354</c:v>
                </c:pt>
                <c:pt idx="1442">
                  <c:v>13.332343834675486</c:v>
                </c:pt>
                <c:pt idx="1443">
                  <c:v>13.118389859866728</c:v>
                </c:pt>
                <c:pt idx="1444">
                  <c:v>13.226699652261667</c:v>
                </c:pt>
                <c:pt idx="1445">
                  <c:v>13.053528266022106</c:v>
                </c:pt>
                <c:pt idx="1446">
                  <c:v>12.555826342877017</c:v>
                </c:pt>
                <c:pt idx="1447">
                  <c:v>12.025790973159394</c:v>
                </c:pt>
                <c:pt idx="1448">
                  <c:v>11.572392738474877</c:v>
                </c:pt>
                <c:pt idx="1449">
                  <c:v>11.090828631485783</c:v>
                </c:pt>
                <c:pt idx="1450">
                  <c:v>10.549157491536938</c:v>
                </c:pt>
                <c:pt idx="1451">
                  <c:v>10.490001106340955</c:v>
                </c:pt>
                <c:pt idx="1452">
                  <c:v>10.221965187661636</c:v>
                </c:pt>
                <c:pt idx="1453">
                  <c:v>9.9958851890095719</c:v>
                </c:pt>
                <c:pt idx="1454">
                  <c:v>9.8599776578235989</c:v>
                </c:pt>
                <c:pt idx="1455">
                  <c:v>9.9049552617263963</c:v>
                </c:pt>
                <c:pt idx="1456">
                  <c:v>9.8185914498942228</c:v>
                </c:pt>
                <c:pt idx="1457">
                  <c:v>9.914554566103039</c:v>
                </c:pt>
                <c:pt idx="1458">
                  <c:v>9.8891048849392469</c:v>
                </c:pt>
                <c:pt idx="1459">
                  <c:v>10.066646642201995</c:v>
                </c:pt>
                <c:pt idx="1460">
                  <c:v>10.114723636975594</c:v>
                </c:pt>
                <c:pt idx="1461">
                  <c:v>10.187663561896692</c:v>
                </c:pt>
                <c:pt idx="1462">
                  <c:v>10.057250299979756</c:v>
                </c:pt>
                <c:pt idx="1463">
                  <c:v>10.338515068385711</c:v>
                </c:pt>
                <c:pt idx="1464">
                  <c:v>10.24793388429752</c:v>
                </c:pt>
                <c:pt idx="1465">
                  <c:v>10.182614038721903</c:v>
                </c:pt>
                <c:pt idx="1466">
                  <c:v>10.138086834236624</c:v>
                </c:pt>
                <c:pt idx="1467">
                  <c:v>10.093947357248624</c:v>
                </c:pt>
                <c:pt idx="1468">
                  <c:v>9.9911037233584903</c:v>
                </c:pt>
                <c:pt idx="1469">
                  <c:v>10.138825928299612</c:v>
                </c:pt>
                <c:pt idx="1470">
                  <c:v>9.9315418818086911</c:v>
                </c:pt>
                <c:pt idx="1471">
                  <c:v>9.823964661524931</c:v>
                </c:pt>
                <c:pt idx="1472">
                  <c:v>9.8998006691820315</c:v>
                </c:pt>
                <c:pt idx="1473">
                  <c:v>10.035035035035035</c:v>
                </c:pt>
                <c:pt idx="1474">
                  <c:v>10.174049830009642</c:v>
                </c:pt>
                <c:pt idx="1475">
                  <c:v>10.281236445958383</c:v>
                </c:pt>
                <c:pt idx="1476">
                  <c:v>10.168275678882576</c:v>
                </c:pt>
                <c:pt idx="1477">
                  <c:v>10.104556600309424</c:v>
                </c:pt>
                <c:pt idx="1478">
                  <c:v>10.180295331572985</c:v>
                </c:pt>
                <c:pt idx="1479">
                  <c:v>10.066222058904014</c:v>
                </c:pt>
                <c:pt idx="1480">
                  <c:v>10.014829734916326</c:v>
                </c:pt>
                <c:pt idx="1481">
                  <c:v>9.9106859694686591</c:v>
                </c:pt>
                <c:pt idx="1482">
                  <c:v>9.8474942208247054</c:v>
                </c:pt>
                <c:pt idx="1483">
                  <c:v>9.8631992277252714</c:v>
                </c:pt>
                <c:pt idx="1484">
                  <c:v>10.009657257338915</c:v>
                </c:pt>
                <c:pt idx="1485">
                  <c:v>10.104653900446928</c:v>
                </c:pt>
                <c:pt idx="1486">
                  <c:v>10.172501268391679</c:v>
                </c:pt>
                <c:pt idx="1487">
                  <c:v>10.143669644495251</c:v>
                </c:pt>
                <c:pt idx="1488">
                  <c:v>10.107288109001821</c:v>
                </c:pt>
                <c:pt idx="1489">
                  <c:v>10.18410428522788</c:v>
                </c:pt>
                <c:pt idx="1490">
                  <c:v>10.133939853424311</c:v>
                </c:pt>
                <c:pt idx="1491">
                  <c:v>10.077902310362242</c:v>
                </c:pt>
                <c:pt idx="1492">
                  <c:v>9.994073514405958</c:v>
                </c:pt>
                <c:pt idx="1493">
                  <c:v>9.7771494329742197</c:v>
                </c:pt>
                <c:pt idx="1494">
                  <c:v>9.8029079648784823</c:v>
                </c:pt>
                <c:pt idx="1495">
                  <c:v>9.8895504511075014</c:v>
                </c:pt>
                <c:pt idx="1496">
                  <c:v>9.6820136264659773</c:v>
                </c:pt>
                <c:pt idx="1497">
                  <c:v>9.617761312170412</c:v>
                </c:pt>
                <c:pt idx="1498">
                  <c:v>9.6298668697955438</c:v>
                </c:pt>
                <c:pt idx="1499">
                  <c:v>9.8095187646284447</c:v>
                </c:pt>
                <c:pt idx="1500">
                  <c:v>9.8508855970717555</c:v>
                </c:pt>
                <c:pt idx="1501">
                  <c:v>9.8304928124351818</c:v>
                </c:pt>
                <c:pt idx="1502">
                  <c:v>9.8053805370447904</c:v>
                </c:pt>
                <c:pt idx="1503">
                  <c:v>9.9711577018553008</c:v>
                </c:pt>
                <c:pt idx="1504">
                  <c:v>9.9553074353581579</c:v>
                </c:pt>
                <c:pt idx="1505">
                  <c:v>9.9501782659769589</c:v>
                </c:pt>
                <c:pt idx="1506">
                  <c:v>9.939863823865613</c:v>
                </c:pt>
                <c:pt idx="1507">
                  <c:v>9.7620752443048939</c:v>
                </c:pt>
                <c:pt idx="1508">
                  <c:v>9.6445800581296641</c:v>
                </c:pt>
                <c:pt idx="1509">
                  <c:v>9.7615774203657466</c:v>
                </c:pt>
                <c:pt idx="1510">
                  <c:v>9.7501336535174961</c:v>
                </c:pt>
                <c:pt idx="1511">
                  <c:v>9.6887986856093544</c:v>
                </c:pt>
                <c:pt idx="1512">
                  <c:v>9.8902454063386358</c:v>
                </c:pt>
                <c:pt idx="1513">
                  <c:v>10.099296281035137</c:v>
                </c:pt>
                <c:pt idx="1514">
                  <c:v>10.063656673336942</c:v>
                </c:pt>
                <c:pt idx="1515">
                  <c:v>10.02311668759571</c:v>
                </c:pt>
                <c:pt idx="1516">
                  <c:v>9.9161462553819852</c:v>
                </c:pt>
                <c:pt idx="1517">
                  <c:v>9.9131492631546525</c:v>
                </c:pt>
                <c:pt idx="1518">
                  <c:v>10.006388527967315</c:v>
                </c:pt>
                <c:pt idx="1519">
                  <c:v>10.018571643486696</c:v>
                </c:pt>
                <c:pt idx="1520">
                  <c:v>9.8367794956947368</c:v>
                </c:pt>
                <c:pt idx="1521">
                  <c:v>10.020520989262151</c:v>
                </c:pt>
                <c:pt idx="1522">
                  <c:v>10.003509852163647</c:v>
                </c:pt>
                <c:pt idx="1523">
                  <c:v>10.04527852403975</c:v>
                </c:pt>
                <c:pt idx="1524">
                  <c:v>9.994328299376285</c:v>
                </c:pt>
                <c:pt idx="1525">
                  <c:v>10.038030225792067</c:v>
                </c:pt>
                <c:pt idx="1526">
                  <c:v>9.8319061211544554</c:v>
                </c:pt>
                <c:pt idx="1527">
                  <c:v>9.7250911241038338</c:v>
                </c:pt>
                <c:pt idx="1528">
                  <c:v>9.9160310490764214</c:v>
                </c:pt>
                <c:pt idx="1529">
                  <c:v>10.027701996226279</c:v>
                </c:pt>
                <c:pt idx="1530">
                  <c:v>10.135729502528379</c:v>
                </c:pt>
                <c:pt idx="1531">
                  <c:v>10.048431063229781</c:v>
                </c:pt>
                <c:pt idx="1532">
                  <c:v>9.8763829057740029</c:v>
                </c:pt>
                <c:pt idx="1533">
                  <c:v>9.8451120126827831</c:v>
                </c:pt>
                <c:pt idx="1534">
                  <c:v>10.058853476538561</c:v>
                </c:pt>
                <c:pt idx="1535">
                  <c:v>10.033186194335798</c:v>
                </c:pt>
                <c:pt idx="1536">
                  <c:v>9.892163702637939</c:v>
                </c:pt>
                <c:pt idx="1537">
                  <c:v>9.8160898580306633</c:v>
                </c:pt>
                <c:pt idx="1538">
                  <c:v>9.8864237467447911</c:v>
                </c:pt>
                <c:pt idx="1539">
                  <c:v>10.106681395716416</c:v>
                </c:pt>
                <c:pt idx="1540">
                  <c:v>10.094674792825543</c:v>
                </c:pt>
                <c:pt idx="1541">
                  <c:v>9.889619090155044</c:v>
                </c:pt>
                <c:pt idx="1542">
                  <c:v>9.8475501918315462</c:v>
                </c:pt>
                <c:pt idx="1543">
                  <c:v>9.7348107611469334</c:v>
                </c:pt>
                <c:pt idx="1544">
                  <c:v>9.8392853048841058</c:v>
                </c:pt>
                <c:pt idx="1545">
                  <c:v>9.3740550347747202</c:v>
                </c:pt>
                <c:pt idx="1546">
                  <c:v>9.4233978393887057</c:v>
                </c:pt>
                <c:pt idx="1547">
                  <c:v>9.5262406309885819</c:v>
                </c:pt>
                <c:pt idx="1548">
                  <c:v>9.6271519332816577</c:v>
                </c:pt>
                <c:pt idx="1549">
                  <c:v>9.5767410680377907</c:v>
                </c:pt>
                <c:pt idx="1550">
                  <c:v>9.7772265765435797</c:v>
                </c:pt>
                <c:pt idx="1551">
                  <c:v>9.6317704828755186</c:v>
                </c:pt>
                <c:pt idx="1552">
                  <c:v>9.8978549888598515</c:v>
                </c:pt>
                <c:pt idx="1553">
                  <c:v>9.7767125015768883</c:v>
                </c:pt>
                <c:pt idx="1554">
                  <c:v>9.7957837428371644</c:v>
                </c:pt>
                <c:pt idx="1555">
                  <c:v>9.7231955884113734</c:v>
                </c:pt>
                <c:pt idx="1556">
                  <c:v>9.6992018109066116</c:v>
                </c:pt>
                <c:pt idx="1557">
                  <c:v>9.5877296832815535</c:v>
                </c:pt>
                <c:pt idx="1558">
                  <c:v>9.5523154976930797</c:v>
                </c:pt>
                <c:pt idx="1559">
                  <c:v>9.8275945095195016</c:v>
                </c:pt>
                <c:pt idx="1560">
                  <c:v>9.8306532254826191</c:v>
                </c:pt>
                <c:pt idx="1561">
                  <c:v>9.9900348779272541</c:v>
                </c:pt>
                <c:pt idx="1562">
                  <c:v>9.9863030755821196</c:v>
                </c:pt>
                <c:pt idx="1563">
                  <c:v>9.8494638849719998</c:v>
                </c:pt>
                <c:pt idx="1564">
                  <c:v>9.9175061835651057</c:v>
                </c:pt>
                <c:pt idx="1565">
                  <c:v>9.9022243097373206</c:v>
                </c:pt>
                <c:pt idx="1566">
                  <c:v>9.8500506997239015</c:v>
                </c:pt>
                <c:pt idx="1567">
                  <c:v>9.8299888092613941</c:v>
                </c:pt>
                <c:pt idx="1568">
                  <c:v>9.5951467128884502</c:v>
                </c:pt>
                <c:pt idx="1569">
                  <c:v>9.4687663784067091</c:v>
                </c:pt>
                <c:pt idx="1570">
                  <c:v>9.6392723756169136</c:v>
                </c:pt>
                <c:pt idx="1571">
                  <c:v>9.6436184186461027</c:v>
                </c:pt>
                <c:pt idx="1572">
                  <c:v>9.6285252826438068</c:v>
                </c:pt>
                <c:pt idx="1573">
                  <c:v>9.4649141427573387</c:v>
                </c:pt>
                <c:pt idx="1574">
                  <c:v>9.4554014464219698</c:v>
                </c:pt>
                <c:pt idx="1575">
                  <c:v>9.591289250983289</c:v>
                </c:pt>
                <c:pt idx="1576">
                  <c:v>9.8232502581059009</c:v>
                </c:pt>
                <c:pt idx="1577">
                  <c:v>9.7580015612802509</c:v>
                </c:pt>
                <c:pt idx="1578">
                  <c:v>9.9294719526013306</c:v>
                </c:pt>
                <c:pt idx="1579">
                  <c:v>10.018255007617755</c:v>
                </c:pt>
                <c:pt idx="1580">
                  <c:v>9.9958851890095719</c:v>
                </c:pt>
                <c:pt idx="1581">
                  <c:v>9.8909372127146895</c:v>
                </c:pt>
                <c:pt idx="1582">
                  <c:v>9.8310546542869766</c:v>
                </c:pt>
                <c:pt idx="1583">
                  <c:v>9.7643123261128153</c:v>
                </c:pt>
                <c:pt idx="1584">
                  <c:v>9.9216854038018347</c:v>
                </c:pt>
                <c:pt idx="1585">
                  <c:v>9.55614749142328</c:v>
                </c:pt>
                <c:pt idx="1586">
                  <c:v>9.5847373678342436</c:v>
                </c:pt>
                <c:pt idx="1587">
                  <c:v>9.6154964420586371</c:v>
                </c:pt>
                <c:pt idx="1588">
                  <c:v>9.5492899604377737</c:v>
                </c:pt>
                <c:pt idx="1589">
                  <c:v>9.3949984297940308</c:v>
                </c:pt>
                <c:pt idx="1590">
                  <c:v>9.1335211185275309</c:v>
                </c:pt>
                <c:pt idx="1591">
                  <c:v>9.0540471299543981</c:v>
                </c:pt>
                <c:pt idx="1592">
                  <c:v>9.2748224533987482</c:v>
                </c:pt>
                <c:pt idx="1593">
                  <c:v>9.0927487721370852</c:v>
                </c:pt>
                <c:pt idx="1594">
                  <c:v>9.2444310991003018</c:v>
                </c:pt>
                <c:pt idx="1595">
                  <c:v>9.4454600853138331</c:v>
                </c:pt>
                <c:pt idx="1596">
                  <c:v>9.5984052007479121</c:v>
                </c:pt>
                <c:pt idx="1597">
                  <c:v>9.5452640316406541</c:v>
                </c:pt>
                <c:pt idx="1598">
                  <c:v>9.6707901004349459</c:v>
                </c:pt>
                <c:pt idx="1599">
                  <c:v>9.5567630710268467</c:v>
                </c:pt>
                <c:pt idx="1600">
                  <c:v>9.5806258546412231</c:v>
                </c:pt>
                <c:pt idx="1601">
                  <c:v>9.3401425079015006</c:v>
                </c:pt>
                <c:pt idx="1602">
                  <c:v>9.2813942912131857</c:v>
                </c:pt>
                <c:pt idx="1603">
                  <c:v>9.2580177626244264</c:v>
                </c:pt>
                <c:pt idx="1604">
                  <c:v>9.2780572846631806</c:v>
                </c:pt>
                <c:pt idx="1605">
                  <c:v>9.2413370689469545</c:v>
                </c:pt>
                <c:pt idx="1606">
                  <c:v>9.391320839128193</c:v>
                </c:pt>
                <c:pt idx="1607">
                  <c:v>9.2763414109475235</c:v>
                </c:pt>
                <c:pt idx="1608">
                  <c:v>9.4096237612184641</c:v>
                </c:pt>
                <c:pt idx="1609">
                  <c:v>9.3407047647025294</c:v>
                </c:pt>
                <c:pt idx="1610">
                  <c:v>9.3951581258712533</c:v>
                </c:pt>
                <c:pt idx="1611">
                  <c:v>9.2458421607214305</c:v>
                </c:pt>
                <c:pt idx="1612">
                  <c:v>9.3373322389297968</c:v>
                </c:pt>
                <c:pt idx="1613">
                  <c:v>9.3934816751959485</c:v>
                </c:pt>
                <c:pt idx="1614">
                  <c:v>9.2074553490142836</c:v>
                </c:pt>
                <c:pt idx="1615">
                  <c:v>9.0690952422011613</c:v>
                </c:pt>
                <c:pt idx="1616">
                  <c:v>9.0676793450959288</c:v>
                </c:pt>
                <c:pt idx="1617">
                  <c:v>9.1561005266589017</c:v>
                </c:pt>
                <c:pt idx="1618">
                  <c:v>9.1386512643661959</c:v>
                </c:pt>
                <c:pt idx="1619">
                  <c:v>9.1350384358459316</c:v>
                </c:pt>
                <c:pt idx="1620">
                  <c:v>9.043939723163934</c:v>
                </c:pt>
                <c:pt idx="1621">
                  <c:v>9.2359952883499599</c:v>
                </c:pt>
                <c:pt idx="1622">
                  <c:v>9.3519641334596599</c:v>
                </c:pt>
                <c:pt idx="1623">
                  <c:v>9.3514005203838426</c:v>
                </c:pt>
                <c:pt idx="1624">
                  <c:v>9.4747391851602174</c:v>
                </c:pt>
                <c:pt idx="1625">
                  <c:v>9.6623591848663573</c:v>
                </c:pt>
                <c:pt idx="1626">
                  <c:v>9.6685954062137949</c:v>
                </c:pt>
                <c:pt idx="1627">
                  <c:v>9.663120124753064</c:v>
                </c:pt>
                <c:pt idx="1628">
                  <c:v>9.57586642521877</c:v>
                </c:pt>
                <c:pt idx="1629">
                  <c:v>9.4862454568575814</c:v>
                </c:pt>
                <c:pt idx="1630">
                  <c:v>9.3306441731638579</c:v>
                </c:pt>
                <c:pt idx="1631">
                  <c:v>9.2472628102081789</c:v>
                </c:pt>
                <c:pt idx="1632">
                  <c:v>8.9102090336970008</c:v>
                </c:pt>
                <c:pt idx="1633">
                  <c:v>8.3925082452074502</c:v>
                </c:pt>
                <c:pt idx="1634">
                  <c:v>7.9925972013507485</c:v>
                </c:pt>
                <c:pt idx="1635">
                  <c:v>7.5346153395990125</c:v>
                </c:pt>
                <c:pt idx="1636">
                  <c:v>7.136107569884798</c:v>
                </c:pt>
                <c:pt idx="1637">
                  <c:v>6.1287597372046543</c:v>
                </c:pt>
                <c:pt idx="1638">
                  <c:v>5.991653978458241</c:v>
                </c:pt>
                <c:pt idx="1639">
                  <c:v>5.8302476747514707</c:v>
                </c:pt>
                <c:pt idx="1640">
                  <c:v>5.7846173075749849</c:v>
                </c:pt>
                <c:pt idx="1641">
                  <c:v>5.5793511987634572</c:v>
                </c:pt>
                <c:pt idx="1642">
                  <c:v>5.4745170063221833</c:v>
                </c:pt>
                <c:pt idx="1643">
                  <c:v>5.433566994298447</c:v>
                </c:pt>
                <c:pt idx="1644">
                  <c:v>5.4097850932233769</c:v>
                </c:pt>
                <c:pt idx="1645">
                  <c:v>5.4605070736196257</c:v>
                </c:pt>
                <c:pt idx="1646">
                  <c:v>5.4224788862228372</c:v>
                </c:pt>
                <c:pt idx="1647">
                  <c:v>5.4363498813717062</c:v>
                </c:pt>
                <c:pt idx="1648">
                  <c:v>5.4671158449044839</c:v>
                </c:pt>
                <c:pt idx="1649">
                  <c:v>5.4951341716047599</c:v>
                </c:pt>
                <c:pt idx="1650">
                  <c:v>5.4621885460091066</c:v>
                </c:pt>
                <c:pt idx="1651">
                  <c:v>5.4000258121233822</c:v>
                </c:pt>
                <c:pt idx="1652">
                  <c:v>5.3373384721228145</c:v>
                </c:pt>
                <c:pt idx="1653">
                  <c:v>5.3864447196873328</c:v>
                </c:pt>
                <c:pt idx="1654">
                  <c:v>5.3315207310645505</c:v>
                </c:pt>
                <c:pt idx="1655">
                  <c:v>5.3850840491370615</c:v>
                </c:pt>
                <c:pt idx="1656">
                  <c:v>5.3741700538462798</c:v>
                </c:pt>
                <c:pt idx="1657">
                  <c:v>5.4383932237855355</c:v>
                </c:pt>
                <c:pt idx="1658">
                  <c:v>5.385446778060504</c:v>
                </c:pt>
                <c:pt idx="1659">
                  <c:v>5.3680576595407583</c:v>
                </c:pt>
                <c:pt idx="1660">
                  <c:v>5.308131624331609</c:v>
                </c:pt>
                <c:pt idx="1661">
                  <c:v>5.1902872036676477</c:v>
                </c:pt>
                <c:pt idx="1662">
                  <c:v>5.0508417732899371</c:v>
                </c:pt>
                <c:pt idx="1663">
                  <c:v>5.0093907384589622</c:v>
                </c:pt>
                <c:pt idx="1664">
                  <c:v>5.1284484988954695</c:v>
                </c:pt>
                <c:pt idx="1665">
                  <c:v>5.1574899358207613</c:v>
                </c:pt>
                <c:pt idx="1666">
                  <c:v>5.128946852826922</c:v>
                </c:pt>
                <c:pt idx="1667">
                  <c:v>5.1708130712833995</c:v>
                </c:pt>
                <c:pt idx="1668">
                  <c:v>5.229937021372618</c:v>
                </c:pt>
                <c:pt idx="1669">
                  <c:v>5.2357536993714406</c:v>
                </c:pt>
                <c:pt idx="1670">
                  <c:v>5.2295943587337712</c:v>
                </c:pt>
                <c:pt idx="1671">
                  <c:v>5.2008476878964043</c:v>
                </c:pt>
                <c:pt idx="1672">
                  <c:v>5.214615610567038</c:v>
                </c:pt>
                <c:pt idx="1673">
                  <c:v>5.1720579889593976</c:v>
                </c:pt>
                <c:pt idx="1674">
                  <c:v>5.216231033131935</c:v>
                </c:pt>
                <c:pt idx="1675">
                  <c:v>5.246538983026042</c:v>
                </c:pt>
                <c:pt idx="1676">
                  <c:v>5.2463103560600359</c:v>
                </c:pt>
                <c:pt idx="1677">
                  <c:v>5.1711377118883295</c:v>
                </c:pt>
                <c:pt idx="1678">
                  <c:v>5.277094730939055</c:v>
                </c:pt>
                <c:pt idx="1679">
                  <c:v>5.2797851068138097</c:v>
                </c:pt>
                <c:pt idx="1680">
                  <c:v>5.3396183704177149</c:v>
                </c:pt>
                <c:pt idx="1681">
                  <c:v>5.2563301984580031</c:v>
                </c:pt>
                <c:pt idx="1682">
                  <c:v>5.2675009755886055</c:v>
                </c:pt>
                <c:pt idx="1683">
                  <c:v>5.1987566762980473</c:v>
                </c:pt>
                <c:pt idx="1684">
                  <c:v>5.1209763127559391</c:v>
                </c:pt>
                <c:pt idx="1685">
                  <c:v>5.1159583110789146</c:v>
                </c:pt>
                <c:pt idx="1686">
                  <c:v>5.2590170394411588</c:v>
                </c:pt>
                <c:pt idx="1687">
                  <c:v>5.3076738691230352</c:v>
                </c:pt>
                <c:pt idx="1688">
                  <c:v>5.383081097533335</c:v>
                </c:pt>
                <c:pt idx="1689">
                  <c:v>5.4038906155025606</c:v>
                </c:pt>
                <c:pt idx="1690">
                  <c:v>5.5617697790139387</c:v>
                </c:pt>
                <c:pt idx="1691">
                  <c:v>5.7610216822331823</c:v>
                </c:pt>
                <c:pt idx="1692">
                  <c:v>5.7838117025001505</c:v>
                </c:pt>
                <c:pt idx="1693">
                  <c:v>5.5389209444270717</c:v>
                </c:pt>
                <c:pt idx="1694">
                  <c:v>5.4482907465434076</c:v>
                </c:pt>
                <c:pt idx="1695">
                  <c:v>5.4344417956659239</c:v>
                </c:pt>
                <c:pt idx="1696">
                  <c:v>5.3780023609951382</c:v>
                </c:pt>
                <c:pt idx="1697">
                  <c:v>5.3045023658878216</c:v>
                </c:pt>
                <c:pt idx="1698">
                  <c:v>5.1573161945401553</c:v>
                </c:pt>
                <c:pt idx="1699">
                  <c:v>5.2665035103879152</c:v>
                </c:pt>
                <c:pt idx="1700">
                  <c:v>5.3455975471572348</c:v>
                </c:pt>
                <c:pt idx="1701">
                  <c:v>5.3208195098309616</c:v>
                </c:pt>
                <c:pt idx="1702">
                  <c:v>5.3517525496621969</c:v>
                </c:pt>
                <c:pt idx="1703">
                  <c:v>5.3284016079957457</c:v>
                </c:pt>
                <c:pt idx="1704">
                  <c:v>5.3498415477351307</c:v>
                </c:pt>
                <c:pt idx="1705">
                  <c:v>5.3113116943841421</c:v>
                </c:pt>
                <c:pt idx="1706">
                  <c:v>5.2879019662992004</c:v>
                </c:pt>
                <c:pt idx="1707">
                  <c:v>5.1523648629035526</c:v>
                </c:pt>
                <c:pt idx="1708">
                  <c:v>5.0710050348227282</c:v>
                </c:pt>
                <c:pt idx="1709">
                  <c:v>5.0800282943846193</c:v>
                </c:pt>
                <c:pt idx="1710">
                  <c:v>5.0889966361129666</c:v>
                </c:pt>
                <c:pt idx="1711">
                  <c:v>5.0597276613840716</c:v>
                </c:pt>
                <c:pt idx="1712">
                  <c:v>4.9651935134839933</c:v>
                </c:pt>
                <c:pt idx="1713">
                  <c:v>4.9922716207141988</c:v>
                </c:pt>
                <c:pt idx="1714">
                  <c:v>5.0781477191081361</c:v>
                </c:pt>
                <c:pt idx="1715">
                  <c:v>5.0650157884246196</c:v>
                </c:pt>
                <c:pt idx="1716">
                  <c:v>5.047850800092502</c:v>
                </c:pt>
                <c:pt idx="1717">
                  <c:v>5.1225594426655325</c:v>
                </c:pt>
                <c:pt idx="1718">
                  <c:v>5.1614653349974748</c:v>
                </c:pt>
                <c:pt idx="1719">
                  <c:v>5.20910766014768</c:v>
                </c:pt>
                <c:pt idx="1720">
                  <c:v>5.1200131072335546</c:v>
                </c:pt>
                <c:pt idx="1721">
                  <c:v>5.0373064653828488</c:v>
                </c:pt>
                <c:pt idx="1722">
                  <c:v>5.1767933437471028</c:v>
                </c:pt>
                <c:pt idx="1723">
                  <c:v>5.1640167311918619</c:v>
                </c:pt>
                <c:pt idx="1724">
                  <c:v>5.1530174383878835</c:v>
                </c:pt>
                <c:pt idx="1725">
                  <c:v>5.1114168078757327</c:v>
                </c:pt>
                <c:pt idx="1726">
                  <c:v>5.2125603940278653</c:v>
                </c:pt>
                <c:pt idx="1727">
                  <c:v>5.2052093690637697</c:v>
                </c:pt>
                <c:pt idx="1728">
                  <c:v>5.2715236707833251</c:v>
                </c:pt>
                <c:pt idx="1729">
                  <c:v>5.0809676784894773</c:v>
                </c:pt>
                <c:pt idx="1730">
                  <c:v>4.9941210217982368</c:v>
                </c:pt>
                <c:pt idx="1731">
                  <c:v>4.9710320997040283</c:v>
                </c:pt>
                <c:pt idx="1732">
                  <c:v>4.9755661100466542</c:v>
                </c:pt>
                <c:pt idx="1733">
                  <c:v>5.0010023607323451</c:v>
                </c:pt>
                <c:pt idx="1734">
                  <c:v>5.0472642190981931</c:v>
                </c:pt>
                <c:pt idx="1735">
                  <c:v>5.1774435854552463</c:v>
                </c:pt>
                <c:pt idx="1736">
                  <c:v>5.2979251336311606</c:v>
                </c:pt>
                <c:pt idx="1737">
                  <c:v>5.4156237655992117</c:v>
                </c:pt>
                <c:pt idx="1738">
                  <c:v>5.3706985797280202</c:v>
                </c:pt>
                <c:pt idx="1739">
                  <c:v>5.4658297482191971</c:v>
                </c:pt>
                <c:pt idx="1740">
                  <c:v>5.4505774341733764</c:v>
                </c:pt>
                <c:pt idx="1741">
                  <c:v>5.2831281817491069</c:v>
                </c:pt>
                <c:pt idx="1742">
                  <c:v>5.2841737610492672</c:v>
                </c:pt>
                <c:pt idx="1743">
                  <c:v>5.2260447255359699</c:v>
                </c:pt>
                <c:pt idx="1744">
                  <c:v>5.2012068358273149</c:v>
                </c:pt>
                <c:pt idx="1745">
                  <c:v>5.2292390801381723</c:v>
                </c:pt>
                <c:pt idx="1746">
                  <c:v>5.2063858423965916</c:v>
                </c:pt>
                <c:pt idx="1747">
                  <c:v>5.1328289761318473</c:v>
                </c:pt>
                <c:pt idx="1748">
                  <c:v>5.1768029138579994</c:v>
                </c:pt>
                <c:pt idx="1749">
                  <c:v>5.1800530437431682</c:v>
                </c:pt>
                <c:pt idx="1750">
                  <c:v>5.1321144977518562</c:v>
                </c:pt>
                <c:pt idx="1751">
                  <c:v>5.126312335958005</c:v>
                </c:pt>
                <c:pt idx="1752">
                  <c:v>5.0011644179789592</c:v>
                </c:pt>
                <c:pt idx="1753">
                  <c:v>4.9067578679255002</c:v>
                </c:pt>
                <c:pt idx="1754">
                  <c:v>4.811685812111266</c:v>
                </c:pt>
                <c:pt idx="1755">
                  <c:v>4.7977008963816168</c:v>
                </c:pt>
                <c:pt idx="1756">
                  <c:v>4.8398347061431011</c:v>
                </c:pt>
                <c:pt idx="1757">
                  <c:v>4.8226028089822455</c:v>
                </c:pt>
                <c:pt idx="1758">
                  <c:v>4.8321813080199849</c:v>
                </c:pt>
                <c:pt idx="1759">
                  <c:v>4.9278587002700913</c:v>
                </c:pt>
                <c:pt idx="1760">
                  <c:v>4.9801846734225084</c:v>
                </c:pt>
                <c:pt idx="1761">
                  <c:v>5.1962905788162121</c:v>
                </c:pt>
                <c:pt idx="1762">
                  <c:v>5.128188069783274</c:v>
                </c:pt>
                <c:pt idx="1763">
                  <c:v>5.1338523231595561</c:v>
                </c:pt>
                <c:pt idx="1764">
                  <c:v>5.2278319622540383</c:v>
                </c:pt>
                <c:pt idx="1765">
                  <c:v>5.4008889781866873</c:v>
                </c:pt>
                <c:pt idx="1766">
                  <c:v>5.3836414094662342</c:v>
                </c:pt>
                <c:pt idx="1767">
                  <c:v>5.3254386422522471</c:v>
                </c:pt>
                <c:pt idx="1768">
                  <c:v>5.3154224857254331</c:v>
                </c:pt>
                <c:pt idx="1769">
                  <c:v>5.2967472862260045</c:v>
                </c:pt>
                <c:pt idx="1770">
                  <c:v>5.1975376958260258</c:v>
                </c:pt>
                <c:pt idx="1771">
                  <c:v>5.1421665602922335</c:v>
                </c:pt>
                <c:pt idx="1772">
                  <c:v>5.0036202347907137</c:v>
                </c:pt>
                <c:pt idx="1773">
                  <c:v>5.0087887834120108</c:v>
                </c:pt>
                <c:pt idx="1774">
                  <c:v>4.9955602159367043</c:v>
                </c:pt>
                <c:pt idx="1775">
                  <c:v>5.0266373987869555</c:v>
                </c:pt>
                <c:pt idx="1776">
                  <c:v>5.0958055226052332</c:v>
                </c:pt>
                <c:pt idx="1777">
                  <c:v>5.1817686723738667</c:v>
                </c:pt>
                <c:pt idx="1778">
                  <c:v>5.2107484274078342</c:v>
                </c:pt>
                <c:pt idx="1779">
                  <c:v>5.2490346226847304</c:v>
                </c:pt>
                <c:pt idx="1780">
                  <c:v>5.3418730015211455</c:v>
                </c:pt>
                <c:pt idx="1781">
                  <c:v>5.391685384096486</c:v>
                </c:pt>
                <c:pt idx="1782">
                  <c:v>5.3416836987018312</c:v>
                </c:pt>
                <c:pt idx="1783">
                  <c:v>5.4537215775179009</c:v>
                </c:pt>
                <c:pt idx="1784">
                  <c:v>5.4547359085793303</c:v>
                </c:pt>
                <c:pt idx="1785">
                  <c:v>5.362728242101146</c:v>
                </c:pt>
                <c:pt idx="1786">
                  <c:v>5.2299490501737687</c:v>
                </c:pt>
                <c:pt idx="1787">
                  <c:v>5.1801858946709629</c:v>
                </c:pt>
                <c:pt idx="1788">
                  <c:v>5.1785621514045053</c:v>
                </c:pt>
                <c:pt idx="1789">
                  <c:v>5.0725507749033749</c:v>
                </c:pt>
                <c:pt idx="1790">
                  <c:v>5.0150702234895386</c:v>
                </c:pt>
                <c:pt idx="1791">
                  <c:v>5.0108893356308633</c:v>
                </c:pt>
                <c:pt idx="1792">
                  <c:v>4.971423612402524</c:v>
                </c:pt>
                <c:pt idx="1793">
                  <c:v>4.84221261257089</c:v>
                </c:pt>
                <c:pt idx="1794">
                  <c:v>4.8652071670915502</c:v>
                </c:pt>
                <c:pt idx="1795">
                  <c:v>4.8467023016670989</c:v>
                </c:pt>
                <c:pt idx="1796">
                  <c:v>4.7518927603914207</c:v>
                </c:pt>
                <c:pt idx="1797">
                  <c:v>4.8168233850845352</c:v>
                </c:pt>
                <c:pt idx="1798">
                  <c:v>4.8775189089543867</c:v>
                </c:pt>
                <c:pt idx="1799">
                  <c:v>4.9135846538924088</c:v>
                </c:pt>
                <c:pt idx="1800">
                  <c:v>4.9524861802563311</c:v>
                </c:pt>
                <c:pt idx="1801">
                  <c:v>4.9485352335708619</c:v>
                </c:pt>
                <c:pt idx="1802">
                  <c:v>4.8912571910431337</c:v>
                </c:pt>
                <c:pt idx="1803">
                  <c:v>4.835048344237955</c:v>
                </c:pt>
                <c:pt idx="1804">
                  <c:v>4.7472869433972145</c:v>
                </c:pt>
                <c:pt idx="1805">
                  <c:v>4.8218452869372053</c:v>
                </c:pt>
                <c:pt idx="1806">
                  <c:v>4.8622894497255036</c:v>
                </c:pt>
                <c:pt idx="1807">
                  <c:v>4.8330547158101265</c:v>
                </c:pt>
                <c:pt idx="1808">
                  <c:v>4.8635761633926293</c:v>
                </c:pt>
                <c:pt idx="1809">
                  <c:v>4.9742051930702225</c:v>
                </c:pt>
                <c:pt idx="1810">
                  <c:v>5.0825700117135897</c:v>
                </c:pt>
                <c:pt idx="1811">
                  <c:v>5.231557205522714</c:v>
                </c:pt>
                <c:pt idx="1812">
                  <c:v>5.124778664964686</c:v>
                </c:pt>
                <c:pt idx="1813">
                  <c:v>5.1721836625734117</c:v>
                </c:pt>
                <c:pt idx="1814">
                  <c:v>5.2368499259738295</c:v>
                </c:pt>
                <c:pt idx="1815">
                  <c:v>5.1092928840834286</c:v>
                </c:pt>
                <c:pt idx="1816">
                  <c:v>5.1741401034872485</c:v>
                </c:pt>
                <c:pt idx="1817">
                  <c:v>5.0942616708261319</c:v>
                </c:pt>
                <c:pt idx="1818">
                  <c:v>5.095429756188782</c:v>
                </c:pt>
                <c:pt idx="1819">
                  <c:v>5.0087548525332375</c:v>
                </c:pt>
                <c:pt idx="1820">
                  <c:v>4.8857726301011457</c:v>
                </c:pt>
                <c:pt idx="1821">
                  <c:v>4.8243020324317589</c:v>
                </c:pt>
                <c:pt idx="1822">
                  <c:v>4.6758161341986471</c:v>
                </c:pt>
                <c:pt idx="1823">
                  <c:v>4.3481370315619525</c:v>
                </c:pt>
                <c:pt idx="1824">
                  <c:v>4.0961945031712474</c:v>
                </c:pt>
                <c:pt idx="1825">
                  <c:v>3.8888031208000089</c:v>
                </c:pt>
                <c:pt idx="1826">
                  <c:v>3.7231006976505592</c:v>
                </c:pt>
                <c:pt idx="1827">
                  <c:v>3.6022046891612107</c:v>
                </c:pt>
                <c:pt idx="1828">
                  <c:v>3.3925514323943746</c:v>
                </c:pt>
                <c:pt idx="1829">
                  <c:v>3.3434681085687794</c:v>
                </c:pt>
                <c:pt idx="1830">
                  <c:v>3.2715506798063974</c:v>
                </c:pt>
                <c:pt idx="1831">
                  <c:v>3.2381519269623826</c:v>
                </c:pt>
                <c:pt idx="1832">
                  <c:v>3.1151639709035592</c:v>
                </c:pt>
                <c:pt idx="1833">
                  <c:v>2.9744907671806589</c:v>
                </c:pt>
                <c:pt idx="1834">
                  <c:v>2.8145751786722752</c:v>
                </c:pt>
                <c:pt idx="1835">
                  <c:v>2.6755941843863313</c:v>
                </c:pt>
                <c:pt idx="1836">
                  <c:v>2.5258489476722827</c:v>
                </c:pt>
                <c:pt idx="1837">
                  <c:v>2.4131173188096611</c:v>
                </c:pt>
                <c:pt idx="1838">
                  <c:v>2.3269597277482275</c:v>
                </c:pt>
                <c:pt idx="1839">
                  <c:v>2.3135004831206607</c:v>
                </c:pt>
                <c:pt idx="1840">
                  <c:v>2.2215143984741612</c:v>
                </c:pt>
                <c:pt idx="1841">
                  <c:v>2.1628789568372064</c:v>
                </c:pt>
                <c:pt idx="1842">
                  <c:v>2.1437192242308871</c:v>
                </c:pt>
                <c:pt idx="1843">
                  <c:v>2.1523232192951345</c:v>
                </c:pt>
                <c:pt idx="1844">
                  <c:v>2.0962497329189316</c:v>
                </c:pt>
                <c:pt idx="1845">
                  <c:v>2.0131958391934415</c:v>
                </c:pt>
                <c:pt idx="1846">
                  <c:v>1.9366948852909587</c:v>
                </c:pt>
                <c:pt idx="1847">
                  <c:v>1.8568834068898759</c:v>
                </c:pt>
                <c:pt idx="1848">
                  <c:v>1.7963520710837204</c:v>
                </c:pt>
                <c:pt idx="1849">
                  <c:v>1.7286834168460479</c:v>
                </c:pt>
                <c:pt idx="1850">
                  <c:v>1.6460074132346794</c:v>
                </c:pt>
                <c:pt idx="1851">
                  <c:v>1.6003776133184491</c:v>
                </c:pt>
                <c:pt idx="1852">
                  <c:v>1.5593082121547317</c:v>
                </c:pt>
                <c:pt idx="1853">
                  <c:v>1.481355061152638</c:v>
                </c:pt>
                <c:pt idx="1854">
                  <c:v>1.4970291964296096</c:v>
                </c:pt>
                <c:pt idx="1855">
                  <c:v>1.4642995246002319</c:v>
                </c:pt>
                <c:pt idx="1856">
                  <c:v>1.4060640036694174</c:v>
                </c:pt>
                <c:pt idx="1857">
                  <c:v>1.3993678291813232</c:v>
                </c:pt>
                <c:pt idx="1858">
                  <c:v>1.3721834052363344</c:v>
                </c:pt>
                <c:pt idx="1859">
                  <c:v>1.3419865547922167</c:v>
                </c:pt>
                <c:pt idx="1860">
                  <c:v>1.3243669839445094</c:v>
                </c:pt>
                <c:pt idx="1861">
                  <c:v>1.2695918938539179</c:v>
                </c:pt>
                <c:pt idx="1862">
                  <c:v>1.2546835235821268</c:v>
                </c:pt>
                <c:pt idx="1863">
                  <c:v>1.2331717653627032</c:v>
                </c:pt>
                <c:pt idx="1864">
                  <c:v>1.192342370033401</c:v>
                </c:pt>
                <c:pt idx="1865">
                  <c:v>1.177335271700148</c:v>
                </c:pt>
                <c:pt idx="1866">
                  <c:v>1.1268941951865159</c:v>
                </c:pt>
                <c:pt idx="1867">
                  <c:v>1.1158236061410469</c:v>
                </c:pt>
                <c:pt idx="1868">
                  <c:v>1.1073367302760848</c:v>
                </c:pt>
                <c:pt idx="1869">
                  <c:v>1.0997372941869474</c:v>
                </c:pt>
                <c:pt idx="1870">
                  <c:v>1.0978452830117096</c:v>
                </c:pt>
                <c:pt idx="1871">
                  <c:v>1.0859541495397522</c:v>
                </c:pt>
                <c:pt idx="1872">
                  <c:v>1.0555989789727416</c:v>
                </c:pt>
                <c:pt idx="1873">
                  <c:v>1.0745344379593722</c:v>
                </c:pt>
                <c:pt idx="1874">
                  <c:v>1.0800728197692049</c:v>
                </c:pt>
                <c:pt idx="1875">
                  <c:v>1.0765106994689368</c:v>
                </c:pt>
                <c:pt idx="1876">
                  <c:v>1.0767360888484987</c:v>
                </c:pt>
                <c:pt idx="1877">
                  <c:v>1.064775972969132</c:v>
                </c:pt>
                <c:pt idx="1878">
                  <c:v>1.072407273211891</c:v>
                </c:pt>
                <c:pt idx="1879">
                  <c:v>1.0866572121615385</c:v>
                </c:pt>
                <c:pt idx="1880">
                  <c:v>1.0932224463032771</c:v>
                </c:pt>
                <c:pt idx="1881">
                  <c:v>1.1102775046998155</c:v>
                </c:pt>
                <c:pt idx="1882">
                  <c:v>1.1196528423963614</c:v>
                </c:pt>
                <c:pt idx="1883">
                  <c:v>1.1248574775174431</c:v>
                </c:pt>
                <c:pt idx="1884">
                  <c:v>1.1381235634735087</c:v>
                </c:pt>
                <c:pt idx="1885">
                  <c:v>1.1005597132255833</c:v>
                </c:pt>
                <c:pt idx="1886">
                  <c:v>1.1101701668831798</c:v>
                </c:pt>
                <c:pt idx="1887">
                  <c:v>1.0882319096477477</c:v>
                </c:pt>
                <c:pt idx="1888">
                  <c:v>1.0603780402471357</c:v>
                </c:pt>
                <c:pt idx="1889">
                  <c:v>1.0552380744452268</c:v>
                </c:pt>
                <c:pt idx="1890">
                  <c:v>1.0369605901224015</c:v>
                </c:pt>
                <c:pt idx="1891">
                  <c:v>1.0176494816450647</c:v>
                </c:pt>
                <c:pt idx="1892">
                  <c:v>1.0644099800179656</c:v>
                </c:pt>
                <c:pt idx="1893">
                  <c:v>1.0440771573019245</c:v>
                </c:pt>
                <c:pt idx="1894">
                  <c:v>1.0473940745230468</c:v>
                </c:pt>
                <c:pt idx="1895">
                  <c:v>1.0393178307923301</c:v>
                </c:pt>
                <c:pt idx="1896">
                  <c:v>1.0294221938549368</c:v>
                </c:pt>
                <c:pt idx="1897">
                  <c:v>1.0137769124558447</c:v>
                </c:pt>
                <c:pt idx="1898">
                  <c:v>1.0566375949154008</c:v>
                </c:pt>
                <c:pt idx="1899">
                  <c:v>1.0499082771197299</c:v>
                </c:pt>
                <c:pt idx="1900">
                  <c:v>1.0562683570590947</c:v>
                </c:pt>
                <c:pt idx="1901">
                  <c:v>1.0838930925158055</c:v>
                </c:pt>
                <c:pt idx="1902">
                  <c:v>1.0953858723224816</c:v>
                </c:pt>
                <c:pt idx="1903">
                  <c:v>1.0996217017267256</c:v>
                </c:pt>
                <c:pt idx="1904">
                  <c:v>1.1227845249594155</c:v>
                </c:pt>
                <c:pt idx="1905">
                  <c:v>1.0941728288972812</c:v>
                </c:pt>
                <c:pt idx="1906">
                  <c:v>1.0917194781557391</c:v>
                </c:pt>
                <c:pt idx="1907">
                  <c:v>1.0926439773087604</c:v>
                </c:pt>
                <c:pt idx="1908">
                  <c:v>1.0684645393986236</c:v>
                </c:pt>
                <c:pt idx="1909">
                  <c:v>1.077146408429801</c:v>
                </c:pt>
                <c:pt idx="1910">
                  <c:v>1.0731507613941118</c:v>
                </c:pt>
                <c:pt idx="1911">
                  <c:v>1.07955570182044</c:v>
                </c:pt>
                <c:pt idx="1912">
                  <c:v>1.0870135000290182</c:v>
                </c:pt>
                <c:pt idx="1913">
                  <c:v>1.0707314351996564</c:v>
                </c:pt>
                <c:pt idx="1914">
                  <c:v>1.0650162010860642</c:v>
                </c:pt>
                <c:pt idx="1915">
                  <c:v>1.0961248388259923</c:v>
                </c:pt>
                <c:pt idx="1916">
                  <c:v>1.0737312403317958</c:v>
                </c:pt>
                <c:pt idx="1917">
                  <c:v>1.0775062168281186</c:v>
                </c:pt>
                <c:pt idx="1918">
                  <c:v>1.0550309612322215</c:v>
                </c:pt>
                <c:pt idx="1919">
                  <c:v>1.0336301089426065</c:v>
                </c:pt>
                <c:pt idx="1920">
                  <c:v>1.0505601627586283</c:v>
                </c:pt>
                <c:pt idx="1921">
                  <c:v>1.0599964872608318</c:v>
                </c:pt>
                <c:pt idx="1922">
                  <c:v>1.0421270891952983</c:v>
                </c:pt>
                <c:pt idx="1923">
                  <c:v>1.0611749035794529</c:v>
                </c:pt>
                <c:pt idx="1924">
                  <c:v>1.0881017308212386</c:v>
                </c:pt>
                <c:pt idx="1925">
                  <c:v>1.0943213087564552</c:v>
                </c:pt>
                <c:pt idx="1926">
                  <c:v>1.1227711540732395</c:v>
                </c:pt>
                <c:pt idx="1927">
                  <c:v>1.0988319499169192</c:v>
                </c:pt>
                <c:pt idx="1928">
                  <c:v>1.1106606166215214</c:v>
                </c:pt>
                <c:pt idx="1929">
                  <c:v>1.112149919251904</c:v>
                </c:pt>
                <c:pt idx="1930">
                  <c:v>1.1154878432325943</c:v>
                </c:pt>
                <c:pt idx="1931">
                  <c:v>1.0748184982872471</c:v>
                </c:pt>
                <c:pt idx="1932">
                  <c:v>1.0866480209613816</c:v>
                </c:pt>
                <c:pt idx="1933">
                  <c:v>1.0673486644670305</c:v>
                </c:pt>
                <c:pt idx="1934">
                  <c:v>1.0668428916004673</c:v>
                </c:pt>
                <c:pt idx="1935">
                  <c:v>1.0677870465541299</c:v>
                </c:pt>
                <c:pt idx="1936">
                  <c:v>1.0626415135866798</c:v>
                </c:pt>
                <c:pt idx="1937">
                  <c:v>1.0604533935881351</c:v>
                </c:pt>
                <c:pt idx="1938">
                  <c:v>1.0818796527857872</c:v>
                </c:pt>
                <c:pt idx="1939">
                  <c:v>1.0881205934056832</c:v>
                </c:pt>
                <c:pt idx="1940">
                  <c:v>1.0969000300728484</c:v>
                </c:pt>
                <c:pt idx="1941">
                  <c:v>1.1244538193502336</c:v>
                </c:pt>
                <c:pt idx="1942">
                  <c:v>1.0781396543253987</c:v>
                </c:pt>
                <c:pt idx="1943">
                  <c:v>1.0637054945621076</c:v>
                </c:pt>
                <c:pt idx="1944">
                  <c:v>1.0515168215408848</c:v>
                </c:pt>
                <c:pt idx="1945">
                  <c:v>1.0682048816963094</c:v>
                </c:pt>
                <c:pt idx="1946">
                  <c:v>1.0363952496203239</c:v>
                </c:pt>
                <c:pt idx="1947">
                  <c:v>1.0216875500924478</c:v>
                </c:pt>
                <c:pt idx="1948">
                  <c:v>1.0170950974041364</c:v>
                </c:pt>
                <c:pt idx="1949">
                  <c:v>1.0397886466757755</c:v>
                </c:pt>
                <c:pt idx="1950">
                  <c:v>1.0319455613650268</c:v>
                </c:pt>
                <c:pt idx="1951">
                  <c:v>1.0364730960717556</c:v>
                </c:pt>
                <c:pt idx="1952">
                  <c:v>1.0038042553487032</c:v>
                </c:pt>
                <c:pt idx="1953">
                  <c:v>1.0200646496265195</c:v>
                </c:pt>
                <c:pt idx="1954">
                  <c:v>1.040039145949087</c:v>
                </c:pt>
                <c:pt idx="1955">
                  <c:v>1.0101314546853939</c:v>
                </c:pt>
                <c:pt idx="1956">
                  <c:v>1.0185860571976264</c:v>
                </c:pt>
                <c:pt idx="1957">
                  <c:v>1.0358400662937641</c:v>
                </c:pt>
                <c:pt idx="1958">
                  <c:v>1.0173763937068852</c:v>
                </c:pt>
                <c:pt idx="1959">
                  <c:v>1.0681367546894314</c:v>
                </c:pt>
                <c:pt idx="1960">
                  <c:v>1.0608596243020116</c:v>
                </c:pt>
                <c:pt idx="1961">
                  <c:v>1.0556286667706334</c:v>
                </c:pt>
                <c:pt idx="1962">
                  <c:v>1.0785421755562847</c:v>
                </c:pt>
                <c:pt idx="1963">
                  <c:v>1.054105106928422</c:v>
                </c:pt>
                <c:pt idx="1964">
                  <c:v>1.0530970388505143</c:v>
                </c:pt>
                <c:pt idx="1965">
                  <c:v>1.0729019575269265</c:v>
                </c:pt>
                <c:pt idx="1966">
                  <c:v>1.0276077087019875</c:v>
                </c:pt>
                <c:pt idx="1967">
                  <c:v>1.0575094805724934</c:v>
                </c:pt>
                <c:pt idx="1968">
                  <c:v>1.0719976589600315</c:v>
                </c:pt>
                <c:pt idx="1969">
                  <c:v>1.0668484024343252</c:v>
                </c:pt>
                <c:pt idx="1970">
                  <c:v>1.0854218907670388</c:v>
                </c:pt>
                <c:pt idx="1971">
                  <c:v>1.088744666512065</c:v>
                </c:pt>
                <c:pt idx="1972">
                  <c:v>1.0884678585974916</c:v>
                </c:pt>
                <c:pt idx="1973">
                  <c:v>1.1122745246944121</c:v>
                </c:pt>
                <c:pt idx="1974">
                  <c:v>1.0696615341395301</c:v>
                </c:pt>
                <c:pt idx="1975">
                  <c:v>1.0491614865734522</c:v>
                </c:pt>
                <c:pt idx="1976">
                  <c:v>1.0844771342978967</c:v>
                </c:pt>
                <c:pt idx="1977">
                  <c:v>1.0820868255226339</c:v>
                </c:pt>
                <c:pt idx="1978">
                  <c:v>1.0547052611340884</c:v>
                </c:pt>
                <c:pt idx="1979">
                  <c:v>1.0733661315285103</c:v>
                </c:pt>
                <c:pt idx="1980">
                  <c:v>1.0631587235320399</c:v>
                </c:pt>
                <c:pt idx="1981">
                  <c:v>1.0986121849425701</c:v>
                </c:pt>
                <c:pt idx="1982">
                  <c:v>1.110014211997215</c:v>
                </c:pt>
                <c:pt idx="1983">
                  <c:v>1.1083971884652242</c:v>
                </c:pt>
                <c:pt idx="1984">
                  <c:v>1.1241661524849529</c:v>
                </c:pt>
                <c:pt idx="1985">
                  <c:v>1.1490363497959808</c:v>
                </c:pt>
                <c:pt idx="1986">
                  <c:v>1.1315368010584221</c:v>
                </c:pt>
                <c:pt idx="1987">
                  <c:v>1.1559718052734287</c:v>
                </c:pt>
                <c:pt idx="1988">
                  <c:v>1.1451103663560878</c:v>
                </c:pt>
                <c:pt idx="1989">
                  <c:v>1.1457697139423912</c:v>
                </c:pt>
                <c:pt idx="1990">
                  <c:v>1.1394634248254711</c:v>
                </c:pt>
                <c:pt idx="1991">
                  <c:v>0.12909239662549121</c:v>
                </c:pt>
                <c:pt idx="1992">
                  <c:v>5.9531949912786444E-2</c:v>
                </c:pt>
                <c:pt idx="1993">
                  <c:v>1.2672257591060574</c:v>
                </c:pt>
                <c:pt idx="1994">
                  <c:v>1.3017282796410994</c:v>
                </c:pt>
                <c:pt idx="1995">
                  <c:v>1.294988129678901</c:v>
                </c:pt>
                <c:pt idx="1996">
                  <c:v>1.2730116933578608</c:v>
                </c:pt>
                <c:pt idx="1997">
                  <c:v>0.11210597506469067</c:v>
                </c:pt>
                <c:pt idx="1998">
                  <c:v>2.7048314175278681E-2</c:v>
                </c:pt>
                <c:pt idx="1999">
                  <c:v>1.0273322296002231E-2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2A-4207-A07D-3133239D1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792016"/>
        <c:axId val="580792344"/>
      </c:scatterChart>
      <c:valAx>
        <c:axId val="580792016"/>
        <c:scaling>
          <c:orientation val="minMax"/>
          <c:min val="6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792344"/>
        <c:crosses val="autoZero"/>
        <c:crossBetween val="midCat"/>
      </c:valAx>
      <c:valAx>
        <c:axId val="58079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792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Тест</a:t>
            </a:r>
            <a:r>
              <a:rPr lang="ru-RU" baseline="0"/>
              <a:t> системы в аттестованом поле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dl475_5!$K$393:$K$2001</c:f>
              <c:numCache>
                <c:formatCode>General</c:formatCode>
                <c:ptCount val="1609"/>
                <c:pt idx="0">
                  <c:v>0.56226993920831558</c:v>
                </c:pt>
                <c:pt idx="1">
                  <c:v>0.35658113785856393</c:v>
                </c:pt>
                <c:pt idx="2">
                  <c:v>5.076178812073203</c:v>
                </c:pt>
                <c:pt idx="3">
                  <c:v>5.0188432784567363</c:v>
                </c:pt>
                <c:pt idx="4">
                  <c:v>5.00008299856347</c:v>
                </c:pt>
                <c:pt idx="5">
                  <c:v>5.0079694954201157</c:v>
                </c:pt>
                <c:pt idx="6">
                  <c:v>5.0087732989805467</c:v>
                </c:pt>
                <c:pt idx="7">
                  <c:v>5.0315585887072016</c:v>
                </c:pt>
                <c:pt idx="8">
                  <c:v>5.0170654837146822</c:v>
                </c:pt>
                <c:pt idx="9">
                  <c:v>5.0409743634913688</c:v>
                </c:pt>
                <c:pt idx="10">
                  <c:v>5.0801448032046883</c:v>
                </c:pt>
                <c:pt idx="11">
                  <c:v>5.101282976773768</c:v>
                </c:pt>
                <c:pt idx="12">
                  <c:v>5.1493068390940389</c:v>
                </c:pt>
                <c:pt idx="13">
                  <c:v>5.1716752466698379</c:v>
                </c:pt>
                <c:pt idx="14">
                  <c:v>5.1769180533406507</c:v>
                </c:pt>
                <c:pt idx="15">
                  <c:v>5.2049081780959687</c:v>
                </c:pt>
                <c:pt idx="16">
                  <c:v>5.2200038652171115</c:v>
                </c:pt>
                <c:pt idx="17">
                  <c:v>5.2063994406660958</c:v>
                </c:pt>
                <c:pt idx="18">
                  <c:v>5.2160103340737223</c:v>
                </c:pt>
                <c:pt idx="19">
                  <c:v>5.2377310414116076</c:v>
                </c:pt>
                <c:pt idx="20">
                  <c:v>5.2253332876046361</c:v>
                </c:pt>
                <c:pt idx="21">
                  <c:v>5.2017012866763688</c:v>
                </c:pt>
                <c:pt idx="22">
                  <c:v>5.1975818837109795</c:v>
                </c:pt>
                <c:pt idx="23">
                  <c:v>5.2323247956887</c:v>
                </c:pt>
                <c:pt idx="24">
                  <c:v>5.2898172849666194</c:v>
                </c:pt>
                <c:pt idx="25">
                  <c:v>5.283193602238085</c:v>
                </c:pt>
                <c:pt idx="26">
                  <c:v>5.3576019491102667</c:v>
                </c:pt>
                <c:pt idx="27">
                  <c:v>5.363496678024271</c:v>
                </c:pt>
                <c:pt idx="28">
                  <c:v>5.3678716617196125</c:v>
                </c:pt>
                <c:pt idx="29">
                  <c:v>5.3503330805550808</c:v>
                </c:pt>
                <c:pt idx="30">
                  <c:v>5.3595933878127671</c:v>
                </c:pt>
                <c:pt idx="31">
                  <c:v>5.3545285053065665</c:v>
                </c:pt>
                <c:pt idx="32">
                  <c:v>5.3680758444838901</c:v>
                </c:pt>
                <c:pt idx="33">
                  <c:v>5.3172896879641467</c:v>
                </c:pt>
                <c:pt idx="34">
                  <c:v>5.4168320166326538</c:v>
                </c:pt>
                <c:pt idx="35">
                  <c:v>5.4990165008988141</c:v>
                </c:pt>
                <c:pt idx="36">
                  <c:v>5.5343356057087476</c:v>
                </c:pt>
                <c:pt idx="37">
                  <c:v>5.6000482716903939</c:v>
                </c:pt>
                <c:pt idx="38">
                  <c:v>5.6625310185065354</c:v>
                </c:pt>
                <c:pt idx="39">
                  <c:v>5.7024879179690648</c:v>
                </c:pt>
                <c:pt idx="40">
                  <c:v>5.7719806500120692</c:v>
                </c:pt>
                <c:pt idx="41">
                  <c:v>5.7860006553179169</c:v>
                </c:pt>
                <c:pt idx="42">
                  <c:v>5.7733698349017724</c:v>
                </c:pt>
                <c:pt idx="43">
                  <c:v>5.8502797358690399</c:v>
                </c:pt>
                <c:pt idx="44">
                  <c:v>5.8555783455764399</c:v>
                </c:pt>
                <c:pt idx="45">
                  <c:v>5.9071483543389522</c:v>
                </c:pt>
                <c:pt idx="46">
                  <c:v>5.9703492212643337</c:v>
                </c:pt>
                <c:pt idx="47">
                  <c:v>6.0501646569569667</c:v>
                </c:pt>
                <c:pt idx="48">
                  <c:v>6.1357696886452766</c:v>
                </c:pt>
                <c:pt idx="49">
                  <c:v>6.2730326169150263</c:v>
                </c:pt>
                <c:pt idx="50">
                  <c:v>6.4222935253899447</c:v>
                </c:pt>
                <c:pt idx="51">
                  <c:v>6.5069228411511428</c:v>
                </c:pt>
                <c:pt idx="52">
                  <c:v>6.6505402645793374</c:v>
                </c:pt>
                <c:pt idx="53">
                  <c:v>6.8183702377410693</c:v>
                </c:pt>
                <c:pt idx="54">
                  <c:v>6.8948057556346294</c:v>
                </c:pt>
                <c:pt idx="55">
                  <c:v>6.9897010154519101</c:v>
                </c:pt>
                <c:pt idx="56">
                  <c:v>7.0926751380391968</c:v>
                </c:pt>
                <c:pt idx="57">
                  <c:v>7.0976971221516907</c:v>
                </c:pt>
                <c:pt idx="58">
                  <c:v>7.2562744268429782</c:v>
                </c:pt>
                <c:pt idx="59">
                  <c:v>7.3606319485976472</c:v>
                </c:pt>
                <c:pt idx="60">
                  <c:v>7.4097927030730357</c:v>
                </c:pt>
                <c:pt idx="61">
                  <c:v>7.5624405951324301</c:v>
                </c:pt>
                <c:pt idx="62">
                  <c:v>7.6024109299100875</c:v>
                </c:pt>
                <c:pt idx="63">
                  <c:v>7.7434878382126167</c:v>
                </c:pt>
                <c:pt idx="64">
                  <c:v>7.8263990366047445</c:v>
                </c:pt>
                <c:pt idx="65">
                  <c:v>7.9797196711609004</c:v>
                </c:pt>
                <c:pt idx="66">
                  <c:v>8.0339299931642412</c:v>
                </c:pt>
                <c:pt idx="67">
                  <c:v>8.1269517341517492</c:v>
                </c:pt>
                <c:pt idx="68">
                  <c:v>8.2007076759552717</c:v>
                </c:pt>
                <c:pt idx="69">
                  <c:v>8.3615829593822575</c:v>
                </c:pt>
                <c:pt idx="70">
                  <c:v>8.3736717127749305</c:v>
                </c:pt>
                <c:pt idx="71">
                  <c:v>8.3994210107846925</c:v>
                </c:pt>
                <c:pt idx="72">
                  <c:v>8.2909551756988993</c:v>
                </c:pt>
                <c:pt idx="73">
                  <c:v>8.3578570750392309</c:v>
                </c:pt>
                <c:pt idx="74">
                  <c:v>8.3987411290556988</c:v>
                </c:pt>
                <c:pt idx="75">
                  <c:v>8.3797154870108663</c:v>
                </c:pt>
                <c:pt idx="76">
                  <c:v>8.3688577185644402</c:v>
                </c:pt>
                <c:pt idx="77">
                  <c:v>8.4293173282912832</c:v>
                </c:pt>
                <c:pt idx="78">
                  <c:v>8.6202632157095636</c:v>
                </c:pt>
                <c:pt idx="79">
                  <c:v>8.6990181933349753</c:v>
                </c:pt>
                <c:pt idx="80">
                  <c:v>8.7101138798060678</c:v>
                </c:pt>
                <c:pt idx="81">
                  <c:v>8.6672175009574133</c:v>
                </c:pt>
                <c:pt idx="82">
                  <c:v>8.7914120138628338</c:v>
                </c:pt>
                <c:pt idx="83">
                  <c:v>8.8888261065495424</c:v>
                </c:pt>
                <c:pt idx="84">
                  <c:v>8.8069530894641321</c:v>
                </c:pt>
                <c:pt idx="85">
                  <c:v>8.7370479279444524</c:v>
                </c:pt>
                <c:pt idx="86">
                  <c:v>8.70955842327397</c:v>
                </c:pt>
                <c:pt idx="87">
                  <c:v>8.916330840599807</c:v>
                </c:pt>
                <c:pt idx="88">
                  <c:v>9.0207784435508014</c:v>
                </c:pt>
                <c:pt idx="89">
                  <c:v>9.0138925164556252</c:v>
                </c:pt>
                <c:pt idx="90">
                  <c:v>8.9980125845082863</c:v>
                </c:pt>
                <c:pt idx="91">
                  <c:v>9.0754081856136395</c:v>
                </c:pt>
                <c:pt idx="92">
                  <c:v>9.2109536680850699</c:v>
                </c:pt>
                <c:pt idx="93">
                  <c:v>9.3810986598041399</c:v>
                </c:pt>
                <c:pt idx="94">
                  <c:v>9.1654644410012143</c:v>
                </c:pt>
                <c:pt idx="95">
                  <c:v>9.0519592693012942</c:v>
                </c:pt>
                <c:pt idx="96">
                  <c:v>9.1710036016222869</c:v>
                </c:pt>
                <c:pt idx="97">
                  <c:v>9.1440405357489389</c:v>
                </c:pt>
                <c:pt idx="98">
                  <c:v>9.1784910981893617</c:v>
                </c:pt>
                <c:pt idx="99">
                  <c:v>9.2832100078411592</c:v>
                </c:pt>
                <c:pt idx="100">
                  <c:v>9.1753164686166677</c:v>
                </c:pt>
                <c:pt idx="101">
                  <c:v>9.324280659945515</c:v>
                </c:pt>
                <c:pt idx="102">
                  <c:v>9.5273516313469901</c:v>
                </c:pt>
                <c:pt idx="103">
                  <c:v>9.4110899057677901</c:v>
                </c:pt>
                <c:pt idx="104">
                  <c:v>9.5559297353820885</c:v>
                </c:pt>
                <c:pt idx="105">
                  <c:v>9.5679281404405359</c:v>
                </c:pt>
                <c:pt idx="106">
                  <c:v>9.3002304132084852</c:v>
                </c:pt>
                <c:pt idx="107">
                  <c:v>9.4337931774381243</c:v>
                </c:pt>
                <c:pt idx="108">
                  <c:v>9.3730175751172613</c:v>
                </c:pt>
                <c:pt idx="109">
                  <c:v>9.3991826263721876</c:v>
                </c:pt>
                <c:pt idx="110">
                  <c:v>9.4033727372183353</c:v>
                </c:pt>
                <c:pt idx="111">
                  <c:v>9.4988583694087581</c:v>
                </c:pt>
                <c:pt idx="112">
                  <c:v>9.4533404889727652</c:v>
                </c:pt>
                <c:pt idx="113">
                  <c:v>9.5817286645251656</c:v>
                </c:pt>
                <c:pt idx="114">
                  <c:v>9.6205543335747912</c:v>
                </c:pt>
                <c:pt idx="115">
                  <c:v>9.5380295335904162</c:v>
                </c:pt>
                <c:pt idx="116">
                  <c:v>9.4337596026486334</c:v>
                </c:pt>
                <c:pt idx="117">
                  <c:v>9.3227166794452483</c:v>
                </c:pt>
                <c:pt idx="118">
                  <c:v>9.4591853827586636</c:v>
                </c:pt>
                <c:pt idx="119">
                  <c:v>9.5026557636282796</c:v>
                </c:pt>
                <c:pt idx="120">
                  <c:v>9.521137307505029</c:v>
                </c:pt>
                <c:pt idx="121">
                  <c:v>9.411383964504509</c:v>
                </c:pt>
                <c:pt idx="122">
                  <c:v>9.331639605663554</c:v>
                </c:pt>
                <c:pt idx="123">
                  <c:v>9.4559529193295244</c:v>
                </c:pt>
                <c:pt idx="124">
                  <c:v>9.5071854724475049</c:v>
                </c:pt>
                <c:pt idx="125">
                  <c:v>9.4236825349827615</c:v>
                </c:pt>
                <c:pt idx="126">
                  <c:v>9.1309899103787444</c:v>
                </c:pt>
                <c:pt idx="127">
                  <c:v>9.0101336015289721</c:v>
                </c:pt>
                <c:pt idx="128">
                  <c:v>9.0262572079876673</c:v>
                </c:pt>
                <c:pt idx="129">
                  <c:v>8.9682525699523286</c:v>
                </c:pt>
                <c:pt idx="130">
                  <c:v>8.8776540442753511</c:v>
                </c:pt>
                <c:pt idx="131">
                  <c:v>8.9309370803035186</c:v>
                </c:pt>
                <c:pt idx="132">
                  <c:v>9.0466767953493274</c:v>
                </c:pt>
                <c:pt idx="133">
                  <c:v>9.3330635997495559</c:v>
                </c:pt>
                <c:pt idx="134">
                  <c:v>9.3640442670798176</c:v>
                </c:pt>
                <c:pt idx="135">
                  <c:v>9.5644432670700947</c:v>
                </c:pt>
                <c:pt idx="136">
                  <c:v>9.6367508130226298</c:v>
                </c:pt>
                <c:pt idx="137">
                  <c:v>9.7129847036452439</c:v>
                </c:pt>
                <c:pt idx="138">
                  <c:v>9.6131896695543819</c:v>
                </c:pt>
                <c:pt idx="139">
                  <c:v>9.6546434069955556</c:v>
                </c:pt>
                <c:pt idx="140">
                  <c:v>9.8146517801958542</c:v>
                </c:pt>
                <c:pt idx="141">
                  <c:v>10.033727890801968</c:v>
                </c:pt>
                <c:pt idx="142">
                  <c:v>9.8712799440004115</c:v>
                </c:pt>
                <c:pt idx="143">
                  <c:v>9.6895836532447408</c:v>
                </c:pt>
                <c:pt idx="144">
                  <c:v>9.6403321546805341</c:v>
                </c:pt>
                <c:pt idx="145">
                  <c:v>9.7609793361332375</c:v>
                </c:pt>
                <c:pt idx="146">
                  <c:v>9.7151277720476035</c:v>
                </c:pt>
                <c:pt idx="147">
                  <c:v>9.5920441408242727</c:v>
                </c:pt>
                <c:pt idx="148">
                  <c:v>9.4574188515586961</c:v>
                </c:pt>
                <c:pt idx="149">
                  <c:v>9.5481531988834014</c:v>
                </c:pt>
                <c:pt idx="150">
                  <c:v>9.5446631934697823</c:v>
                </c:pt>
                <c:pt idx="151">
                  <c:v>9.6138663688131167</c:v>
                </c:pt>
                <c:pt idx="152">
                  <c:v>9.4788734251799447</c:v>
                </c:pt>
                <c:pt idx="153">
                  <c:v>9.324280659945515</c:v>
                </c:pt>
                <c:pt idx="154">
                  <c:v>9.4039342535704211</c:v>
                </c:pt>
                <c:pt idx="155">
                  <c:v>9.4651078072213259</c:v>
                </c:pt>
                <c:pt idx="156">
                  <c:v>9.5243865818309335</c:v>
                </c:pt>
                <c:pt idx="157">
                  <c:v>9.7295736813773779</c:v>
                </c:pt>
                <c:pt idx="158">
                  <c:v>9.5956288649869403</c:v>
                </c:pt>
                <c:pt idx="159">
                  <c:v>9.7095903513333912</c:v>
                </c:pt>
                <c:pt idx="160">
                  <c:v>9.823389601910316</c:v>
                </c:pt>
                <c:pt idx="161">
                  <c:v>9.7122947237697268</c:v>
                </c:pt>
                <c:pt idx="162">
                  <c:v>9.6614732339671114</c:v>
                </c:pt>
                <c:pt idx="163">
                  <c:v>9.5433293016112852</c:v>
                </c:pt>
                <c:pt idx="164">
                  <c:v>9.4696919019430226</c:v>
                </c:pt>
                <c:pt idx="165">
                  <c:v>9.4823783762619982</c:v>
                </c:pt>
                <c:pt idx="166">
                  <c:v>9.4820148342803385</c:v>
                </c:pt>
                <c:pt idx="167">
                  <c:v>9.6705100206773231</c:v>
                </c:pt>
                <c:pt idx="168">
                  <c:v>9.5946994386971998</c:v>
                </c:pt>
                <c:pt idx="169">
                  <c:v>9.3440785223422598</c:v>
                </c:pt>
                <c:pt idx="170">
                  <c:v>9.3437175053970378</c:v>
                </c:pt>
                <c:pt idx="171">
                  <c:v>9.4740847529132495</c:v>
                </c:pt>
                <c:pt idx="172">
                  <c:v>9.6297269152703233</c:v>
                </c:pt>
                <c:pt idx="173">
                  <c:v>9.5653942100884368</c:v>
                </c:pt>
                <c:pt idx="174">
                  <c:v>9.4266460690898555</c:v>
                </c:pt>
                <c:pt idx="175">
                  <c:v>9.5691320789487335</c:v>
                </c:pt>
                <c:pt idx="176">
                  <c:v>9.7365868065122907</c:v>
                </c:pt>
                <c:pt idx="177">
                  <c:v>9.674554884095377</c:v>
                </c:pt>
                <c:pt idx="178">
                  <c:v>9.2650132254327904</c:v>
                </c:pt>
                <c:pt idx="179">
                  <c:v>8.7861551168760581</c:v>
                </c:pt>
                <c:pt idx="180">
                  <c:v>8.7990335886478412</c:v>
                </c:pt>
                <c:pt idx="181">
                  <c:v>8.3623083040399386</c:v>
                </c:pt>
                <c:pt idx="182">
                  <c:v>7.6516893299521609</c:v>
                </c:pt>
                <c:pt idx="183">
                  <c:v>7.1106527494664897</c:v>
                </c:pt>
                <c:pt idx="184">
                  <c:v>6.6369222293400298</c:v>
                </c:pt>
                <c:pt idx="185">
                  <c:v>5.8121716613904191</c:v>
                </c:pt>
                <c:pt idx="186">
                  <c:v>5.7203624144188199</c:v>
                </c:pt>
                <c:pt idx="187">
                  <c:v>5.4634222802724501</c:v>
                </c:pt>
                <c:pt idx="188">
                  <c:v>5.4023203702056186</c:v>
                </c:pt>
                <c:pt idx="189">
                  <c:v>5.3047161579001818</c:v>
                </c:pt>
                <c:pt idx="190">
                  <c:v>5.3196625453445545</c:v>
                </c:pt>
                <c:pt idx="191">
                  <c:v>5.3715314274961354</c:v>
                </c:pt>
                <c:pt idx="192">
                  <c:v>5.3488135235701204</c:v>
                </c:pt>
                <c:pt idx="193">
                  <c:v>5.401881937252524</c:v>
                </c:pt>
                <c:pt idx="194">
                  <c:v>5.4435164273253465</c:v>
                </c:pt>
                <c:pt idx="195">
                  <c:v>5.4275716344882214</c:v>
                </c:pt>
                <c:pt idx="196">
                  <c:v>5.4338579468194128</c:v>
                </c:pt>
                <c:pt idx="197">
                  <c:v>5.3450426630016263</c:v>
                </c:pt>
                <c:pt idx="198">
                  <c:v>5.2403552017788746</c:v>
                </c:pt>
                <c:pt idx="199">
                  <c:v>5.1999226840344086</c:v>
                </c:pt>
                <c:pt idx="200">
                  <c:v>5.1180943229325377</c:v>
                </c:pt>
                <c:pt idx="201">
                  <c:v>5.099826152623363</c:v>
                </c:pt>
                <c:pt idx="202">
                  <c:v>5.1667590345788836</c:v>
                </c:pt>
                <c:pt idx="203">
                  <c:v>5.2913118197171691</c:v>
                </c:pt>
                <c:pt idx="204">
                  <c:v>5.3343099510374854</c:v>
                </c:pt>
                <c:pt idx="205">
                  <c:v>5.4226938580304829</c:v>
                </c:pt>
                <c:pt idx="206">
                  <c:v>5.4487888520813677</c:v>
                </c:pt>
                <c:pt idx="207">
                  <c:v>5.5154962215214454</c:v>
                </c:pt>
                <c:pt idx="208">
                  <c:v>5.3864951936643308</c:v>
                </c:pt>
                <c:pt idx="209">
                  <c:v>5.4086633250190488</c:v>
                </c:pt>
                <c:pt idx="210">
                  <c:v>5.2919639208332505</c:v>
                </c:pt>
                <c:pt idx="211">
                  <c:v>5.3668618151136149</c:v>
                </c:pt>
                <c:pt idx="212">
                  <c:v>5.1874658404601623</c:v>
                </c:pt>
                <c:pt idx="213">
                  <c:v>5.1095004559592549</c:v>
                </c:pt>
                <c:pt idx="214">
                  <c:v>5.0257224316567219</c:v>
                </c:pt>
                <c:pt idx="215">
                  <c:v>5.0863873090521432</c:v>
                </c:pt>
                <c:pt idx="216">
                  <c:v>5.0927333150592471</c:v>
                </c:pt>
                <c:pt idx="217">
                  <c:v>5.1390075970602052</c:v>
                </c:pt>
                <c:pt idx="218">
                  <c:v>5.0627809359757663</c:v>
                </c:pt>
                <c:pt idx="219">
                  <c:v>5.2233391443684134</c:v>
                </c:pt>
                <c:pt idx="220">
                  <c:v>5.2969203981339845</c:v>
                </c:pt>
                <c:pt idx="221">
                  <c:v>5.3424063379916502</c:v>
                </c:pt>
                <c:pt idx="222">
                  <c:v>5.2564037728601107</c:v>
                </c:pt>
                <c:pt idx="223">
                  <c:v>5.1568926361569378</c:v>
                </c:pt>
                <c:pt idx="224">
                  <c:v>5.0702829081418104</c:v>
                </c:pt>
                <c:pt idx="225">
                  <c:v>5.0967158058099704</c:v>
                </c:pt>
                <c:pt idx="226">
                  <c:v>5.0326650742493593</c:v>
                </c:pt>
                <c:pt idx="227">
                  <c:v>5.0126395022750163</c:v>
                </c:pt>
                <c:pt idx="228">
                  <c:v>4.998538826700659</c:v>
                </c:pt>
                <c:pt idx="229">
                  <c:v>5.0796178261412681</c:v>
                </c:pt>
                <c:pt idx="230">
                  <c:v>5.0661540743971543</c:v>
                </c:pt>
                <c:pt idx="231">
                  <c:v>5.0296816114191287</c:v>
                </c:pt>
                <c:pt idx="232">
                  <c:v>5.0474710852304616</c:v>
                </c:pt>
                <c:pt idx="233">
                  <c:v>5.093595854076721</c:v>
                </c:pt>
                <c:pt idx="234">
                  <c:v>5.0826015271243765</c:v>
                </c:pt>
                <c:pt idx="235">
                  <c:v>5.1244518226958489</c:v>
                </c:pt>
                <c:pt idx="236">
                  <c:v>5.270197394103894</c:v>
                </c:pt>
                <c:pt idx="237">
                  <c:v>5.2321413490924078</c:v>
                </c:pt>
                <c:pt idx="238">
                  <c:v>5.357420760416665</c:v>
                </c:pt>
                <c:pt idx="239">
                  <c:v>5.2863495346844624</c:v>
                </c:pt>
                <c:pt idx="240">
                  <c:v>5.2293261454584918</c:v>
                </c:pt>
                <c:pt idx="241">
                  <c:v>5.2641207418171749</c:v>
                </c:pt>
                <c:pt idx="242">
                  <c:v>5.1525087238447922</c:v>
                </c:pt>
                <c:pt idx="243">
                  <c:v>5.0927329933212429</c:v>
                </c:pt>
                <c:pt idx="244">
                  <c:v>5.1179498138047785</c:v>
                </c:pt>
                <c:pt idx="245">
                  <c:v>5.1191144669124728</c:v>
                </c:pt>
                <c:pt idx="246">
                  <c:v>5.1145088790793194</c:v>
                </c:pt>
                <c:pt idx="247">
                  <c:v>5.1979762434041241</c:v>
                </c:pt>
                <c:pt idx="248">
                  <c:v>5.1212080399986215</c:v>
                </c:pt>
                <c:pt idx="249">
                  <c:v>5.212969412395859</c:v>
                </c:pt>
                <c:pt idx="250">
                  <c:v>5.2025961967418839</c:v>
                </c:pt>
                <c:pt idx="251">
                  <c:v>5.1734757239046596</c:v>
                </c:pt>
                <c:pt idx="252">
                  <c:v>5.1442226282226562</c:v>
                </c:pt>
                <c:pt idx="253">
                  <c:v>5.1581812641530718</c:v>
                </c:pt>
                <c:pt idx="254">
                  <c:v>5.065591572556877</c:v>
                </c:pt>
                <c:pt idx="255">
                  <c:v>5.1121353632912996</c:v>
                </c:pt>
                <c:pt idx="256">
                  <c:v>5.1196738944269731</c:v>
                </c:pt>
                <c:pt idx="257">
                  <c:v>5.0682668065224004</c:v>
                </c:pt>
                <c:pt idx="258">
                  <c:v>5.0099202391387454</c:v>
                </c:pt>
                <c:pt idx="259">
                  <c:v>5.0546502882921169</c:v>
                </c:pt>
                <c:pt idx="260">
                  <c:v>5.1378132781646366</c:v>
                </c:pt>
                <c:pt idx="261">
                  <c:v>5.0953875758617624</c:v>
                </c:pt>
                <c:pt idx="262">
                  <c:v>5.1170342488219305</c:v>
                </c:pt>
                <c:pt idx="263">
                  <c:v>5.191962958956819</c:v>
                </c:pt>
                <c:pt idx="264">
                  <c:v>5.2955634120678905</c:v>
                </c:pt>
                <c:pt idx="265">
                  <c:v>5.3591594774562594</c:v>
                </c:pt>
                <c:pt idx="266">
                  <c:v>5.2105424201363393</c:v>
                </c:pt>
                <c:pt idx="267">
                  <c:v>5.1223230509149023</c:v>
                </c:pt>
                <c:pt idx="268">
                  <c:v>5.1815102953228509</c:v>
                </c:pt>
                <c:pt idx="269">
                  <c:v>5.0296816114191287</c:v>
                </c:pt>
                <c:pt idx="270">
                  <c:v>4.8855154940210745</c:v>
                </c:pt>
                <c:pt idx="271">
                  <c:v>4.8592679725097536</c:v>
                </c:pt>
                <c:pt idx="272">
                  <c:v>4.9219734559251345</c:v>
                </c:pt>
                <c:pt idx="273">
                  <c:v>4.9397859340557826</c:v>
                </c:pt>
                <c:pt idx="274">
                  <c:v>5.0117666561625906</c:v>
                </c:pt>
                <c:pt idx="275">
                  <c:v>4.9747310074552509</c:v>
                </c:pt>
                <c:pt idx="276">
                  <c:v>5.1118053031324768</c:v>
                </c:pt>
                <c:pt idx="277">
                  <c:v>5.1649307657171253</c:v>
                </c:pt>
                <c:pt idx="278">
                  <c:v>5.1578452976078824</c:v>
                </c:pt>
                <c:pt idx="279">
                  <c:v>5.0807107486834235</c:v>
                </c:pt>
                <c:pt idx="280">
                  <c:v>5.0609421787356084</c:v>
                </c:pt>
                <c:pt idx="281">
                  <c:v>5.0293123737551335</c:v>
                </c:pt>
                <c:pt idx="282">
                  <c:v>5.1312024411695614</c:v>
                </c:pt>
                <c:pt idx="283">
                  <c:v>5.1677987602300259</c:v>
                </c:pt>
                <c:pt idx="284">
                  <c:v>5.2055238783619018</c:v>
                </c:pt>
                <c:pt idx="285">
                  <c:v>5.149400159039307</c:v>
                </c:pt>
                <c:pt idx="286">
                  <c:v>5.0364540645991802</c:v>
                </c:pt>
                <c:pt idx="287">
                  <c:v>5.1208798214069642</c:v>
                </c:pt>
                <c:pt idx="288">
                  <c:v>5.0925222083264119</c:v>
                </c:pt>
                <c:pt idx="289">
                  <c:v>5.0086682077265463</c:v>
                </c:pt>
                <c:pt idx="290">
                  <c:v>4.9490469533339247</c:v>
                </c:pt>
                <c:pt idx="291">
                  <c:v>4.9228968557946882</c:v>
                </c:pt>
                <c:pt idx="292">
                  <c:v>4.8907640334954028</c:v>
                </c:pt>
                <c:pt idx="293">
                  <c:v>4.9093995339645247</c:v>
                </c:pt>
                <c:pt idx="294">
                  <c:v>4.8774895766350888</c:v>
                </c:pt>
                <c:pt idx="295">
                  <c:v>4.9655306958419416</c:v>
                </c:pt>
                <c:pt idx="296">
                  <c:v>4.9826554409105848</c:v>
                </c:pt>
                <c:pt idx="297">
                  <c:v>4.9779335776118643</c:v>
                </c:pt>
                <c:pt idx="298">
                  <c:v>5.0951160468330201</c:v>
                </c:pt>
                <c:pt idx="299">
                  <c:v>5.1855825916312313</c:v>
                </c:pt>
                <c:pt idx="300">
                  <c:v>5.3592629557051872</c:v>
                </c:pt>
                <c:pt idx="301">
                  <c:v>5.3598912201153315</c:v>
                </c:pt>
                <c:pt idx="302">
                  <c:v>5.3217004814225515</c:v>
                </c:pt>
                <c:pt idx="303">
                  <c:v>5.2144737464234225</c:v>
                </c:pt>
                <c:pt idx="304">
                  <c:v>5.0653340201271053</c:v>
                </c:pt>
                <c:pt idx="305">
                  <c:v>4.9626328017596801</c:v>
                </c:pt>
                <c:pt idx="306">
                  <c:v>5.0057378874120211</c:v>
                </c:pt>
                <c:pt idx="307">
                  <c:v>4.8900012067599539</c:v>
                </c:pt>
                <c:pt idx="308">
                  <c:v>4.9080361342167063</c:v>
                </c:pt>
                <c:pt idx="309">
                  <c:v>4.9978910271729928</c:v>
                </c:pt>
                <c:pt idx="310">
                  <c:v>5.0057509558613456</c:v>
                </c:pt>
                <c:pt idx="311">
                  <c:v>4.9365380170356747</c:v>
                </c:pt>
                <c:pt idx="312">
                  <c:v>5.0806344957773106</c:v>
                </c:pt>
                <c:pt idx="313">
                  <c:v>4.9428410183869964</c:v>
                </c:pt>
                <c:pt idx="314">
                  <c:v>4.9817009629161433</c:v>
                </c:pt>
                <c:pt idx="315">
                  <c:v>4.9345823610249493</c:v>
                </c:pt>
                <c:pt idx="316">
                  <c:v>4.8965113884869735</c:v>
                </c:pt>
                <c:pt idx="317">
                  <c:v>4.8870888726600992</c:v>
                </c:pt>
                <c:pt idx="318">
                  <c:v>5.0050287688377271</c:v>
                </c:pt>
                <c:pt idx="319">
                  <c:v>5.0376163508541278</c:v>
                </c:pt>
                <c:pt idx="320">
                  <c:v>5.1796059768243605</c:v>
                </c:pt>
                <c:pt idx="321">
                  <c:v>5.2058161096001188</c:v>
                </c:pt>
                <c:pt idx="322">
                  <c:v>5.2042291519780175</c:v>
                </c:pt>
                <c:pt idx="323">
                  <c:v>5.1041922813034768</c:v>
                </c:pt>
                <c:pt idx="324">
                  <c:v>5.1626587166153897</c:v>
                </c:pt>
                <c:pt idx="325">
                  <c:v>5.0077548526725097</c:v>
                </c:pt>
                <c:pt idx="326">
                  <c:v>4.9766318898761464</c:v>
                </c:pt>
                <c:pt idx="327">
                  <c:v>4.9752514850994025</c:v>
                </c:pt>
                <c:pt idx="328">
                  <c:v>4.9787743491666046</c:v>
                </c:pt>
                <c:pt idx="329">
                  <c:v>5.076560352292729</c:v>
                </c:pt>
                <c:pt idx="330">
                  <c:v>5.0161500677260902</c:v>
                </c:pt>
                <c:pt idx="331">
                  <c:v>5.0997542675995327</c:v>
                </c:pt>
                <c:pt idx="332">
                  <c:v>5.1055265013686446</c:v>
                </c:pt>
                <c:pt idx="333">
                  <c:v>5.0958764835401338</c:v>
                </c:pt>
                <c:pt idx="334">
                  <c:v>5.1777907129453347</c:v>
                </c:pt>
                <c:pt idx="335">
                  <c:v>5.1818564151048108</c:v>
                </c:pt>
                <c:pt idx="336">
                  <c:v>5.1109186822749173</c:v>
                </c:pt>
                <c:pt idx="337">
                  <c:v>5.0211767725010734</c:v>
                </c:pt>
                <c:pt idx="338">
                  <c:v>4.9461804100199931</c:v>
                </c:pt>
                <c:pt idx="339">
                  <c:v>4.9702829398961992</c:v>
                </c:pt>
                <c:pt idx="340">
                  <c:v>5.0927333150592471</c:v>
                </c:pt>
                <c:pt idx="341">
                  <c:v>4.944269461301884</c:v>
                </c:pt>
                <c:pt idx="342">
                  <c:v>4.8965113884869735</c:v>
                </c:pt>
                <c:pt idx="343">
                  <c:v>4.9207200733330607</c:v>
                </c:pt>
                <c:pt idx="344">
                  <c:v>5.1066706738623395</c:v>
                </c:pt>
                <c:pt idx="345">
                  <c:v>5.1195332136912262</c:v>
                </c:pt>
                <c:pt idx="346">
                  <c:v>5.1266736349609277</c:v>
                </c:pt>
                <c:pt idx="347">
                  <c:v>5.0609255265721229</c:v>
                </c:pt>
                <c:pt idx="348">
                  <c:v>5.190223872169037</c:v>
                </c:pt>
                <c:pt idx="349">
                  <c:v>5.2508491209288399</c:v>
                </c:pt>
                <c:pt idx="350">
                  <c:v>5.4271412061961541</c:v>
                </c:pt>
                <c:pt idx="351">
                  <c:v>5.3570434114125289</c:v>
                </c:pt>
                <c:pt idx="352">
                  <c:v>5.4010301942415175</c:v>
                </c:pt>
                <c:pt idx="353">
                  <c:v>5.3094546184225271</c:v>
                </c:pt>
                <c:pt idx="354">
                  <c:v>5.2940520370838371</c:v>
                </c:pt>
                <c:pt idx="355">
                  <c:v>5.3390719448708923</c:v>
                </c:pt>
                <c:pt idx="356">
                  <c:v>5.4072313887461414</c:v>
                </c:pt>
                <c:pt idx="357">
                  <c:v>5.3014774972591523</c:v>
                </c:pt>
                <c:pt idx="358">
                  <c:v>5.3074456831945271</c:v>
                </c:pt>
                <c:pt idx="359">
                  <c:v>5.3652506939509692</c:v>
                </c:pt>
                <c:pt idx="360">
                  <c:v>5.4249373765141016</c:v>
                </c:pt>
                <c:pt idx="361">
                  <c:v>5.2537424969004896</c:v>
                </c:pt>
                <c:pt idx="362">
                  <c:v>5.2708121236813863</c:v>
                </c:pt>
                <c:pt idx="363">
                  <c:v>5.1934778286052463</c:v>
                </c:pt>
                <c:pt idx="364">
                  <c:v>5.2295096121346507</c:v>
                </c:pt>
                <c:pt idx="365">
                  <c:v>5.1846439811204901</c:v>
                </c:pt>
                <c:pt idx="366">
                  <c:v>5.2530400385102993</c:v>
                </c:pt>
                <c:pt idx="367">
                  <c:v>5.2457149066356417</c:v>
                </c:pt>
                <c:pt idx="368">
                  <c:v>5.3380723043898275</c:v>
                </c:pt>
                <c:pt idx="369">
                  <c:v>5.3550782873188458</c:v>
                </c:pt>
                <c:pt idx="370">
                  <c:v>5.3431351515541206</c:v>
                </c:pt>
                <c:pt idx="371">
                  <c:v>5.2489796871972541</c:v>
                </c:pt>
                <c:pt idx="372">
                  <c:v>5.2139757642551423</c:v>
                </c:pt>
                <c:pt idx="373">
                  <c:v>4.998420161497874</c:v>
                </c:pt>
                <c:pt idx="374">
                  <c:v>4.9578809600506863</c:v>
                </c:pt>
                <c:pt idx="375">
                  <c:v>4.9898738191700609</c:v>
                </c:pt>
                <c:pt idx="376">
                  <c:v>4.9328651345674492</c:v>
                </c:pt>
                <c:pt idx="377">
                  <c:v>5.0086060686812992</c:v>
                </c:pt>
                <c:pt idx="378">
                  <c:v>4.99948671314585</c:v>
                </c:pt>
                <c:pt idx="379">
                  <c:v>5.1111507346987111</c:v>
                </c:pt>
                <c:pt idx="380">
                  <c:v>5.0851718311383642</c:v>
                </c:pt>
                <c:pt idx="381">
                  <c:v>4.9048796057494375</c:v>
                </c:pt>
                <c:pt idx="382">
                  <c:v>4.8788206456126284</c:v>
                </c:pt>
                <c:pt idx="383">
                  <c:v>4.8711006526021858</c:v>
                </c:pt>
                <c:pt idx="384">
                  <c:v>4.8738542090953079</c:v>
                </c:pt>
                <c:pt idx="385">
                  <c:v>4.9497892735343259</c:v>
                </c:pt>
                <c:pt idx="386">
                  <c:v>4.8353544215032436</c:v>
                </c:pt>
                <c:pt idx="387">
                  <c:v>4.8412616614509103</c:v>
                </c:pt>
                <c:pt idx="388">
                  <c:v>4.8653125440524887</c:v>
                </c:pt>
                <c:pt idx="389">
                  <c:v>4.8965113884869735</c:v>
                </c:pt>
                <c:pt idx="390">
                  <c:v>4.9589622569840506</c:v>
                </c:pt>
                <c:pt idx="391">
                  <c:v>4.8541365597330675</c:v>
                </c:pt>
                <c:pt idx="392">
                  <c:v>5.0282857078718921</c:v>
                </c:pt>
                <c:pt idx="393">
                  <c:v>5.1524582943682704</c:v>
                </c:pt>
                <c:pt idx="394">
                  <c:v>5.2410852146607354</c:v>
                </c:pt>
                <c:pt idx="395">
                  <c:v>5.2573679155138224</c:v>
                </c:pt>
                <c:pt idx="396">
                  <c:v>5.1662167960518808</c:v>
                </c:pt>
                <c:pt idx="397">
                  <c:v>5.0760461640500418</c:v>
                </c:pt>
                <c:pt idx="398">
                  <c:v>5.091496753343657</c:v>
                </c:pt>
                <c:pt idx="399">
                  <c:v>5.0668581732245608</c:v>
                </c:pt>
                <c:pt idx="400">
                  <c:v>4.8875741786831242</c:v>
                </c:pt>
                <c:pt idx="401">
                  <c:v>4.9218669515521665</c:v>
                </c:pt>
                <c:pt idx="402">
                  <c:v>4.8602664208895616</c:v>
                </c:pt>
                <c:pt idx="403">
                  <c:v>4.8851732380819515</c:v>
                </c:pt>
                <c:pt idx="404">
                  <c:v>5.016851487665094</c:v>
                </c:pt>
                <c:pt idx="405">
                  <c:v>4.9730936372243759</c:v>
                </c:pt>
                <c:pt idx="406">
                  <c:v>5.0625164562637108</c:v>
                </c:pt>
                <c:pt idx="407">
                  <c:v>5.207311867856272</c:v>
                </c:pt>
                <c:pt idx="408">
                  <c:v>5.0857609138385831</c:v>
                </c:pt>
                <c:pt idx="409">
                  <c:v>5.1053408433173111</c:v>
                </c:pt>
                <c:pt idx="410">
                  <c:v>5.1605738006937125</c:v>
                </c:pt>
                <c:pt idx="411">
                  <c:v>5.0144876499984994</c:v>
                </c:pt>
                <c:pt idx="412">
                  <c:v>5.0478409122458103</c:v>
                </c:pt>
                <c:pt idx="413">
                  <c:v>5.0563982569166823</c:v>
                </c:pt>
                <c:pt idx="414">
                  <c:v>5.0513224941613268</c:v>
                </c:pt>
                <c:pt idx="415">
                  <c:v>5.0980130723174826</c:v>
                </c:pt>
                <c:pt idx="416">
                  <c:v>5.1526835459304801</c:v>
                </c:pt>
                <c:pt idx="417">
                  <c:v>5.1042548162554713</c:v>
                </c:pt>
                <c:pt idx="418">
                  <c:v>5.1997516028339152</c:v>
                </c:pt>
                <c:pt idx="419">
                  <c:v>5.1693443870591631</c:v>
                </c:pt>
                <c:pt idx="420">
                  <c:v>4.942266252998448</c:v>
                </c:pt>
                <c:pt idx="421">
                  <c:v>4.7755099446118372</c:v>
                </c:pt>
                <c:pt idx="422">
                  <c:v>4.6786749111602424</c:v>
                </c:pt>
                <c:pt idx="423">
                  <c:v>4.4032855460224027</c:v>
                </c:pt>
                <c:pt idx="424">
                  <c:v>4.126557104129855</c:v>
                </c:pt>
                <c:pt idx="425">
                  <c:v>3.8497740905220179</c:v>
                </c:pt>
                <c:pt idx="426">
                  <c:v>3.596528825916657</c:v>
                </c:pt>
                <c:pt idx="427">
                  <c:v>3.40806981513381</c:v>
                </c:pt>
                <c:pt idx="428">
                  <c:v>3.3018620181267622</c:v>
                </c:pt>
                <c:pt idx="429">
                  <c:v>3.1464807086428821</c:v>
                </c:pt>
                <c:pt idx="430">
                  <c:v>3.0846136928923746</c:v>
                </c:pt>
                <c:pt idx="431">
                  <c:v>2.9757030006249137</c:v>
                </c:pt>
                <c:pt idx="432">
                  <c:v>2.7772353956501057</c:v>
                </c:pt>
                <c:pt idx="433">
                  <c:v>2.6231903054332784</c:v>
                </c:pt>
                <c:pt idx="434">
                  <c:v>2.5023376409037779</c:v>
                </c:pt>
                <c:pt idx="435">
                  <c:v>2.1544545676229507</c:v>
                </c:pt>
                <c:pt idx="436">
                  <c:v>2.1911617935723244</c:v>
                </c:pt>
                <c:pt idx="437">
                  <c:v>2.1707226806282334</c:v>
                </c:pt>
                <c:pt idx="438">
                  <c:v>2.1789330862314267</c:v>
                </c:pt>
                <c:pt idx="439">
                  <c:v>2.1465856788261375</c:v>
                </c:pt>
                <c:pt idx="440">
                  <c:v>2.1254851023693035</c:v>
                </c:pt>
                <c:pt idx="441">
                  <c:v>2.0855876940987597</c:v>
                </c:pt>
                <c:pt idx="442">
                  <c:v>1.9771622475611259</c:v>
                </c:pt>
                <c:pt idx="443">
                  <c:v>1.907760290730268</c:v>
                </c:pt>
                <c:pt idx="444">
                  <c:v>1.9062721215738867</c:v>
                </c:pt>
                <c:pt idx="445">
                  <c:v>1.7670174539053123</c:v>
                </c:pt>
                <c:pt idx="446">
                  <c:v>1.7186142918868317</c:v>
                </c:pt>
                <c:pt idx="447">
                  <c:v>1.6551273981863535</c:v>
                </c:pt>
                <c:pt idx="448">
                  <c:v>1.5883226928175402</c:v>
                </c:pt>
                <c:pt idx="449">
                  <c:v>1.5476927194161125</c:v>
                </c:pt>
                <c:pt idx="450">
                  <c:v>1.5194618588462314</c:v>
                </c:pt>
                <c:pt idx="451">
                  <c:v>1.4362363357102501</c:v>
                </c:pt>
                <c:pt idx="452">
                  <c:v>1.4136522453670877</c:v>
                </c:pt>
                <c:pt idx="453">
                  <c:v>1.3607674564928918</c:v>
                </c:pt>
                <c:pt idx="454">
                  <c:v>1.3000726434790404</c:v>
                </c:pt>
                <c:pt idx="455">
                  <c:v>1.26923700110789</c:v>
                </c:pt>
                <c:pt idx="456">
                  <c:v>1.2506601472943786</c:v>
                </c:pt>
                <c:pt idx="457">
                  <c:v>1.2128279956382009</c:v>
                </c:pt>
                <c:pt idx="458">
                  <c:v>1.1867140017533127</c:v>
                </c:pt>
                <c:pt idx="459">
                  <c:v>1.1598341542031469</c:v>
                </c:pt>
                <c:pt idx="460">
                  <c:v>1.1398883739409345</c:v>
                </c:pt>
                <c:pt idx="461">
                  <c:v>1.1318039344822117</c:v>
                </c:pt>
                <c:pt idx="462">
                  <c:v>1.1102163253522284</c:v>
                </c:pt>
                <c:pt idx="463">
                  <c:v>1.0904717947889035</c:v>
                </c:pt>
                <c:pt idx="464">
                  <c:v>1.0670082009780431</c:v>
                </c:pt>
                <c:pt idx="465">
                  <c:v>1.0449707056943527</c:v>
                </c:pt>
                <c:pt idx="466">
                  <c:v>1.0420365015771142</c:v>
                </c:pt>
                <c:pt idx="467">
                  <c:v>1.030207629716599</c:v>
                </c:pt>
                <c:pt idx="468">
                  <c:v>1.029801313803667</c:v>
                </c:pt>
                <c:pt idx="469">
                  <c:v>1.0405521290435018</c:v>
                </c:pt>
                <c:pt idx="470">
                  <c:v>1.0303113614228561</c:v>
                </c:pt>
                <c:pt idx="471">
                  <c:v>1.0265949488320409</c:v>
                </c:pt>
                <c:pt idx="472">
                  <c:v>1.0584815762527724</c:v>
                </c:pt>
                <c:pt idx="473">
                  <c:v>1.0639355200325313</c:v>
                </c:pt>
                <c:pt idx="474">
                  <c:v>1.0913202881633572</c:v>
                </c:pt>
                <c:pt idx="475">
                  <c:v>1.0902400671700423</c:v>
                </c:pt>
                <c:pt idx="476">
                  <c:v>1.0817548198741695</c:v>
                </c:pt>
                <c:pt idx="477">
                  <c:v>1.0804704689422688</c:v>
                </c:pt>
                <c:pt idx="478">
                  <c:v>1.110890762567444</c:v>
                </c:pt>
                <c:pt idx="479">
                  <c:v>1.0762909576231092</c:v>
                </c:pt>
                <c:pt idx="480">
                  <c:v>1.0859438372266872</c:v>
                </c:pt>
                <c:pt idx="481">
                  <c:v>1.0925854100739103</c:v>
                </c:pt>
                <c:pt idx="482">
                  <c:v>1.0927606280023265</c:v>
                </c:pt>
                <c:pt idx="483">
                  <c:v>1.0996636955292189</c:v>
                </c:pt>
                <c:pt idx="484">
                  <c:v>1.1044597623009311</c:v>
                </c:pt>
                <c:pt idx="485">
                  <c:v>1.06810583503131</c:v>
                </c:pt>
                <c:pt idx="486">
                  <c:v>1.0983654505430538</c:v>
                </c:pt>
                <c:pt idx="487">
                  <c:v>1.0894503694496542</c:v>
                </c:pt>
                <c:pt idx="488">
                  <c:v>1.0553798258480203</c:v>
                </c:pt>
                <c:pt idx="489">
                  <c:v>1.0337836980619208</c:v>
                </c:pt>
                <c:pt idx="490">
                  <c:v>1.0252824886527445</c:v>
                </c:pt>
                <c:pt idx="491">
                  <c:v>1.0201200498937071</c:v>
                </c:pt>
                <c:pt idx="492">
                  <c:v>1.0108747801954587</c:v>
                </c:pt>
                <c:pt idx="493">
                  <c:v>0.99360878851480094</c:v>
                </c:pt>
                <c:pt idx="494">
                  <c:v>0.99219245259130873</c:v>
                </c:pt>
                <c:pt idx="495">
                  <c:v>0.99457266000291145</c:v>
                </c:pt>
                <c:pt idx="496">
                  <c:v>1.0132668008111414</c:v>
                </c:pt>
                <c:pt idx="497">
                  <c:v>1.0177280253849066</c:v>
                </c:pt>
                <c:pt idx="498">
                  <c:v>1.0104555028105422</c:v>
                </c:pt>
                <c:pt idx="499">
                  <c:v>1.0243512742638843</c:v>
                </c:pt>
                <c:pt idx="500">
                  <c:v>1.017037728970398</c:v>
                </c:pt>
                <c:pt idx="501">
                  <c:v>0.99407933334482179</c:v>
                </c:pt>
                <c:pt idx="502">
                  <c:v>0.98669569256876588</c:v>
                </c:pt>
                <c:pt idx="503">
                  <c:v>0.97149171689464664</c:v>
                </c:pt>
                <c:pt idx="504">
                  <c:v>0.96342932950447602</c:v>
                </c:pt>
                <c:pt idx="505">
                  <c:v>0.96124589413459882</c:v>
                </c:pt>
                <c:pt idx="506">
                  <c:v>0.96880473267681844</c:v>
                </c:pt>
                <c:pt idx="507">
                  <c:v>0.97348307470923623</c:v>
                </c:pt>
                <c:pt idx="508">
                  <c:v>0.98589877595402464</c:v>
                </c:pt>
                <c:pt idx="509">
                  <c:v>0.98929239852693396</c:v>
                </c:pt>
                <c:pt idx="510">
                  <c:v>0.98960271176874837</c:v>
                </c:pt>
                <c:pt idx="511">
                  <c:v>0.99426108082811504</c:v>
                </c:pt>
                <c:pt idx="512">
                  <c:v>1.0106114530692878</c:v>
                </c:pt>
                <c:pt idx="513">
                  <c:v>1.0115151686809216</c:v>
                </c:pt>
                <c:pt idx="514">
                  <c:v>1.029350332076129</c:v>
                </c:pt>
                <c:pt idx="515">
                  <c:v>1.0288508066792905</c:v>
                </c:pt>
                <c:pt idx="516">
                  <c:v>1.0308296205477678</c:v>
                </c:pt>
                <c:pt idx="517">
                  <c:v>1.0369447594276375</c:v>
                </c:pt>
                <c:pt idx="518">
                  <c:v>1.0355816990594555</c:v>
                </c:pt>
                <c:pt idx="519">
                  <c:v>1.0295191923329556</c:v>
                </c:pt>
                <c:pt idx="520">
                  <c:v>1.0167965679184805</c:v>
                </c:pt>
                <c:pt idx="521">
                  <c:v>0.99993884283330026</c:v>
                </c:pt>
                <c:pt idx="522">
                  <c:v>1.0273306150054198</c:v>
                </c:pt>
                <c:pt idx="523">
                  <c:v>1.0421153571791519</c:v>
                </c:pt>
                <c:pt idx="524">
                  <c:v>1.0610866557536136</c:v>
                </c:pt>
                <c:pt idx="525">
                  <c:v>1.0418427912334949</c:v>
                </c:pt>
                <c:pt idx="526">
                  <c:v>1.0319198007960644</c:v>
                </c:pt>
                <c:pt idx="527">
                  <c:v>1.0453108909023257</c:v>
                </c:pt>
                <c:pt idx="528">
                  <c:v>0.99096270222351546</c:v>
                </c:pt>
                <c:pt idx="529">
                  <c:v>0.93180055747847512</c:v>
                </c:pt>
                <c:pt idx="530">
                  <c:v>0.9150569778996227</c:v>
                </c:pt>
                <c:pt idx="531">
                  <c:v>0.95316640010905929</c:v>
                </c:pt>
                <c:pt idx="532">
                  <c:v>0.95678221884390102</c:v>
                </c:pt>
                <c:pt idx="533">
                  <c:v>0.95534681808442201</c:v>
                </c:pt>
                <c:pt idx="534">
                  <c:v>0.95888473910037653</c:v>
                </c:pt>
                <c:pt idx="535">
                  <c:v>1.0105854364402218</c:v>
                </c:pt>
                <c:pt idx="536">
                  <c:v>1.0096185430842051</c:v>
                </c:pt>
                <c:pt idx="537">
                  <c:v>1.0025791021891119</c:v>
                </c:pt>
                <c:pt idx="538">
                  <c:v>0.99002913418435579</c:v>
                </c:pt>
                <c:pt idx="539">
                  <c:v>1.0041035326360683</c:v>
                </c:pt>
                <c:pt idx="540">
                  <c:v>1.023509844078953</c:v>
                </c:pt>
                <c:pt idx="541">
                  <c:v>1.0047207919750203</c:v>
                </c:pt>
                <c:pt idx="542">
                  <c:v>1.0005394466899913</c:v>
                </c:pt>
                <c:pt idx="543">
                  <c:v>1.0110455856761613</c:v>
                </c:pt>
                <c:pt idx="544">
                  <c:v>1.0061928892934646</c:v>
                </c:pt>
                <c:pt idx="545">
                  <c:v>0.95006029438900796</c:v>
                </c:pt>
                <c:pt idx="546">
                  <c:v>0.95972923662056442</c:v>
                </c:pt>
                <c:pt idx="547">
                  <c:v>0.94544826890273292</c:v>
                </c:pt>
                <c:pt idx="548">
                  <c:v>0.97081127369796438</c:v>
                </c:pt>
                <c:pt idx="549">
                  <c:v>0.95819644169480145</c:v>
                </c:pt>
                <c:pt idx="550">
                  <c:v>0.96286708277553246</c:v>
                </c:pt>
                <c:pt idx="551">
                  <c:v>0.97398227752997069</c:v>
                </c:pt>
                <c:pt idx="552">
                  <c:v>0.99310249030584252</c:v>
                </c:pt>
                <c:pt idx="553">
                  <c:v>0.98960780497590828</c:v>
                </c:pt>
                <c:pt idx="554">
                  <c:v>0.99329860967125672</c:v>
                </c:pt>
                <c:pt idx="555">
                  <c:v>0.96633538937258456</c:v>
                </c:pt>
                <c:pt idx="556">
                  <c:v>0.97337178248968614</c:v>
                </c:pt>
                <c:pt idx="557">
                  <c:v>0.98091255795916743</c:v>
                </c:pt>
                <c:pt idx="558">
                  <c:v>0.97472075693556826</c:v>
                </c:pt>
                <c:pt idx="559">
                  <c:v>0.94712004927826032</c:v>
                </c:pt>
                <c:pt idx="560">
                  <c:v>0.95338250872120989</c:v>
                </c:pt>
                <c:pt idx="561">
                  <c:v>0.95160164287621596</c:v>
                </c:pt>
                <c:pt idx="562">
                  <c:v>0.97815981231993865</c:v>
                </c:pt>
                <c:pt idx="563">
                  <c:v>0.9815093360578504</c:v>
                </c:pt>
                <c:pt idx="564">
                  <c:v>0.97877231802584386</c:v>
                </c:pt>
                <c:pt idx="565">
                  <c:v>0.9902197734728736</c:v>
                </c:pt>
                <c:pt idx="566">
                  <c:v>1.025746024749681</c:v>
                </c:pt>
                <c:pt idx="567">
                  <c:v>1.0347221336857302</c:v>
                </c:pt>
                <c:pt idx="568">
                  <c:v>1.0000414596021967</c:v>
                </c:pt>
                <c:pt idx="569">
                  <c:v>0.97821423212461567</c:v>
                </c:pt>
                <c:pt idx="570">
                  <c:v>0.99499382571371908</c:v>
                </c:pt>
                <c:pt idx="571">
                  <c:v>0.97943337100604677</c:v>
                </c:pt>
                <c:pt idx="572">
                  <c:v>0.9669602121874098</c:v>
                </c:pt>
                <c:pt idx="573">
                  <c:v>0.97859822553145903</c:v>
                </c:pt>
                <c:pt idx="574">
                  <c:v>0.96448557367838872</c:v>
                </c:pt>
                <c:pt idx="575">
                  <c:v>0.98894636010122383</c:v>
                </c:pt>
                <c:pt idx="576">
                  <c:v>1.0017242354763036</c:v>
                </c:pt>
                <c:pt idx="577">
                  <c:v>0.9869098241949108</c:v>
                </c:pt>
                <c:pt idx="578">
                  <c:v>1.002236652741666</c:v>
                </c:pt>
                <c:pt idx="579">
                  <c:v>1.0233643048646768</c:v>
                </c:pt>
                <c:pt idx="580">
                  <c:v>0.99849970325200155</c:v>
                </c:pt>
                <c:pt idx="581">
                  <c:v>1.0232039790070908</c:v>
                </c:pt>
                <c:pt idx="582">
                  <c:v>1.0313178125133484</c:v>
                </c:pt>
                <c:pt idx="583">
                  <c:v>1.035134442679152</c:v>
                </c:pt>
                <c:pt idx="584">
                  <c:v>1.0126534089016421</c:v>
                </c:pt>
                <c:pt idx="585">
                  <c:v>1.0187695569965023</c:v>
                </c:pt>
                <c:pt idx="586">
                  <c:v>1.0400619841116929</c:v>
                </c:pt>
                <c:pt idx="587">
                  <c:v>1.0539398574166039</c:v>
                </c:pt>
                <c:pt idx="588">
                  <c:v>1.0675860879636807</c:v>
                </c:pt>
                <c:pt idx="589">
                  <c:v>1.0484287091709992</c:v>
                </c:pt>
                <c:pt idx="590">
                  <c:v>1.0514482226332842</c:v>
                </c:pt>
                <c:pt idx="591">
                  <c:v>1.0889118056571161</c:v>
                </c:pt>
                <c:pt idx="592">
                  <c:v>1.0764866162846596</c:v>
                </c:pt>
                <c:pt idx="593">
                  <c:v>1.0650015367639363</c:v>
                </c:pt>
                <c:pt idx="594">
                  <c:v>1.0801772909218867</c:v>
                </c:pt>
                <c:pt idx="595">
                  <c:v>1.0677833050938668</c:v>
                </c:pt>
                <c:pt idx="596">
                  <c:v>1.0716989496363962</c:v>
                </c:pt>
                <c:pt idx="597">
                  <c:v>1.0419750370432241</c:v>
                </c:pt>
                <c:pt idx="598">
                  <c:v>1.0084686756016121</c:v>
                </c:pt>
                <c:pt idx="599">
                  <c:v>1.003102688793442</c:v>
                </c:pt>
                <c:pt idx="600">
                  <c:v>0.99403602512015898</c:v>
                </c:pt>
                <c:pt idx="601">
                  <c:v>0.99698175845871817</c:v>
                </c:pt>
                <c:pt idx="602">
                  <c:v>0.98485780594435834</c:v>
                </c:pt>
                <c:pt idx="603">
                  <c:v>0.98471911292309311</c:v>
                </c:pt>
                <c:pt idx="604">
                  <c:v>1.0095150652573794</c:v>
                </c:pt>
                <c:pt idx="605">
                  <c:v>1.0353699234227607</c:v>
                </c:pt>
                <c:pt idx="606">
                  <c:v>1.0250741782259618</c:v>
                </c:pt>
                <c:pt idx="607">
                  <c:v>1.0188258409323723</c:v>
                </c:pt>
                <c:pt idx="608">
                  <c:v>1.0022937832351293</c:v>
                </c:pt>
                <c:pt idx="609">
                  <c:v>1.0073425567634684</c:v>
                </c:pt>
                <c:pt idx="610">
                  <c:v>0.99494266457752323</c:v>
                </c:pt>
                <c:pt idx="611">
                  <c:v>0.99116309065780794</c:v>
                </c:pt>
                <c:pt idx="612">
                  <c:v>0.99384789290583997</c:v>
                </c:pt>
                <c:pt idx="613">
                  <c:v>0.99191361007572287</c:v>
                </c:pt>
                <c:pt idx="614">
                  <c:v>0.98087990878985831</c:v>
                </c:pt>
                <c:pt idx="615">
                  <c:v>0.97522334276861922</c:v>
                </c:pt>
                <c:pt idx="616">
                  <c:v>0.97956570286677702</c:v>
                </c:pt>
                <c:pt idx="617">
                  <c:v>0.98370353128085775</c:v>
                </c:pt>
                <c:pt idx="618">
                  <c:v>0.97632776428920065</c:v>
                </c:pt>
                <c:pt idx="619">
                  <c:v>0.98628324187471372</c:v>
                </c:pt>
                <c:pt idx="620">
                  <c:v>1.0100275998222221</c:v>
                </c:pt>
                <c:pt idx="621">
                  <c:v>0.99674912696764406</c:v>
                </c:pt>
                <c:pt idx="622">
                  <c:v>1.0103910361864832</c:v>
                </c:pt>
                <c:pt idx="623">
                  <c:v>1.0070610055184057</c:v>
                </c:pt>
                <c:pt idx="624">
                  <c:v>1.0489659752763136</c:v>
                </c:pt>
                <c:pt idx="625">
                  <c:v>1.0469064568516568</c:v>
                </c:pt>
                <c:pt idx="626">
                  <c:v>1.0370806328340099</c:v>
                </c:pt>
                <c:pt idx="627">
                  <c:v>1.0184320210715891</c:v>
                </c:pt>
                <c:pt idx="628">
                  <c:v>1.0244104424073248</c:v>
                </c:pt>
                <c:pt idx="629">
                  <c:v>1.0127009173247885</c:v>
                </c:pt>
                <c:pt idx="630">
                  <c:v>1.0074552611105791</c:v>
                </c:pt>
                <c:pt idx="631">
                  <c:v>0.98691161324232057</c:v>
                </c:pt>
                <c:pt idx="632">
                  <c:v>0.99142392161531412</c:v>
                </c:pt>
                <c:pt idx="633">
                  <c:v>0.97689522132447892</c:v>
                </c:pt>
                <c:pt idx="634">
                  <c:v>0.97911783283574938</c:v>
                </c:pt>
                <c:pt idx="635">
                  <c:v>1.0016982559328154</c:v>
                </c:pt>
                <c:pt idx="636">
                  <c:v>1.0244579386663</c:v>
                </c:pt>
                <c:pt idx="637">
                  <c:v>1.0199459706802623</c:v>
                </c:pt>
                <c:pt idx="638">
                  <c:v>0.99866629413387642</c:v>
                </c:pt>
                <c:pt idx="639">
                  <c:v>0.99674037879647226</c:v>
                </c:pt>
                <c:pt idx="640">
                  <c:v>1.0134114709731592</c:v>
                </c:pt>
                <c:pt idx="641">
                  <c:v>1.0237295121625527</c:v>
                </c:pt>
                <c:pt idx="642">
                  <c:v>1.0191976297169305</c:v>
                </c:pt>
                <c:pt idx="643">
                  <c:v>1.0057381001013632</c:v>
                </c:pt>
                <c:pt idx="644">
                  <c:v>0.99282204122765827</c:v>
                </c:pt>
                <c:pt idx="645">
                  <c:v>1.002291167176895</c:v>
                </c:pt>
                <c:pt idx="646">
                  <c:v>1.0064093308373516</c:v>
                </c:pt>
                <c:pt idx="647">
                  <c:v>1.0179345726071156</c:v>
                </c:pt>
                <c:pt idx="648">
                  <c:v>0.99740440834995336</c:v>
                </c:pt>
                <c:pt idx="649">
                  <c:v>0.97577268762351077</c:v>
                </c:pt>
                <c:pt idx="650">
                  <c:v>0.96669154432709148</c:v>
                </c:pt>
                <c:pt idx="651">
                  <c:v>0.99058649521397923</c:v>
                </c:pt>
                <c:pt idx="652">
                  <c:v>0.98129796675859537</c:v>
                </c:pt>
                <c:pt idx="653">
                  <c:v>0.96946319902895517</c:v>
                </c:pt>
                <c:pt idx="654">
                  <c:v>0.96128304906682083</c:v>
                </c:pt>
                <c:pt idx="655">
                  <c:v>0.95817659660224219</c:v>
                </c:pt>
                <c:pt idx="656">
                  <c:v>0.95128603011960389</c:v>
                </c:pt>
                <c:pt idx="657">
                  <c:v>0.95816473872566355</c:v>
                </c:pt>
                <c:pt idx="658">
                  <c:v>0.9522899296415771</c:v>
                </c:pt>
                <c:pt idx="659">
                  <c:v>0.96605984768894082</c:v>
                </c:pt>
                <c:pt idx="660">
                  <c:v>0.97705380746441861</c:v>
                </c:pt>
                <c:pt idx="661">
                  <c:v>0.97977856488760606</c:v>
                </c:pt>
                <c:pt idx="662">
                  <c:v>0.97026621279722958</c:v>
                </c:pt>
                <c:pt idx="663">
                  <c:v>0.9976066996473939</c:v>
                </c:pt>
                <c:pt idx="664">
                  <c:v>1.0088513237831602</c:v>
                </c:pt>
                <c:pt idx="665">
                  <c:v>1.0131511827251785</c:v>
                </c:pt>
                <c:pt idx="666">
                  <c:v>1.0211580983736124</c:v>
                </c:pt>
                <c:pt idx="667">
                  <c:v>1.0045134308794064</c:v>
                </c:pt>
                <c:pt idx="668">
                  <c:v>1.0126756313503531</c:v>
                </c:pt>
                <c:pt idx="669">
                  <c:v>1.0289188622858296</c:v>
                </c:pt>
                <c:pt idx="670">
                  <c:v>1.0376052661455828</c:v>
                </c:pt>
                <c:pt idx="671">
                  <c:v>1.0231685593215498</c:v>
                </c:pt>
                <c:pt idx="672">
                  <c:v>1.0308623601398437</c:v>
                </c:pt>
                <c:pt idx="673">
                  <c:v>1.0150518768456549</c:v>
                </c:pt>
                <c:pt idx="674">
                  <c:v>1.0389047370269031</c:v>
                </c:pt>
                <c:pt idx="675">
                  <c:v>1.0384742526126514</c:v>
                </c:pt>
                <c:pt idx="676">
                  <c:v>1.0611625048977886</c:v>
                </c:pt>
                <c:pt idx="677">
                  <c:v>1.0673627896363835</c:v>
                </c:pt>
                <c:pt idx="678">
                  <c:v>1.0753989057816133</c:v>
                </c:pt>
                <c:pt idx="679">
                  <c:v>1.0642987497359517</c:v>
                </c:pt>
                <c:pt idx="680">
                  <c:v>1.0655360951010306</c:v>
                </c:pt>
                <c:pt idx="681">
                  <c:v>1.0775227441932591</c:v>
                </c:pt>
                <c:pt idx="682">
                  <c:v>1.0403497505010471</c:v>
                </c:pt>
                <c:pt idx="683">
                  <c:v>1.0482328422316607</c:v>
                </c:pt>
                <c:pt idx="684">
                  <c:v>1.0405150684855962</c:v>
                </c:pt>
                <c:pt idx="685">
                  <c:v>1.0316408698169874</c:v>
                </c:pt>
                <c:pt idx="686">
                  <c:v>1.0097156694302487</c:v>
                </c:pt>
                <c:pt idx="687">
                  <c:v>1.0168457445005592</c:v>
                </c:pt>
                <c:pt idx="688">
                  <c:v>1.0084306433549268</c:v>
                </c:pt>
                <c:pt idx="689">
                  <c:v>1.0024747352736176</c:v>
                </c:pt>
                <c:pt idx="690">
                  <c:v>0.98872381267627996</c:v>
                </c:pt>
                <c:pt idx="691">
                  <c:v>0.96847670993730761</c:v>
                </c:pt>
                <c:pt idx="692">
                  <c:v>0.9650642052615237</c:v>
                </c:pt>
                <c:pt idx="693">
                  <c:v>0.98152275961195912</c:v>
                </c:pt>
                <c:pt idx="694">
                  <c:v>0.96712113804520905</c:v>
                </c:pt>
                <c:pt idx="695">
                  <c:v>0.9545239980496304</c:v>
                </c:pt>
                <c:pt idx="696">
                  <c:v>9.548560292645758E-2</c:v>
                </c:pt>
                <c:pt idx="697">
                  <c:v>4.3620041730132189E-2</c:v>
                </c:pt>
                <c:pt idx="698">
                  <c:v>1.1556984120445308</c:v>
                </c:pt>
                <c:pt idx="699">
                  <c:v>1.1276093452532097</c:v>
                </c:pt>
                <c:pt idx="700">
                  <c:v>1.0724482045275905</c:v>
                </c:pt>
                <c:pt idx="701">
                  <c:v>4.9438162828959457E-2</c:v>
                </c:pt>
                <c:pt idx="702">
                  <c:v>2.0607076587624926E-2</c:v>
                </c:pt>
                <c:pt idx="703">
                  <c:v>8.036916091702713E-3</c:v>
                </c:pt>
                <c:pt idx="704">
                  <c:v>8.6233081022344702E-7</c:v>
                </c:pt>
                <c:pt idx="705">
                  <c:v>3.8842758322773737E-7</c:v>
                </c:pt>
                <c:pt idx="706">
                  <c:v>5.0540863684480255E-7</c:v>
                </c:pt>
                <c:pt idx="707">
                  <c:v>1.6354478881334674E-7</c:v>
                </c:pt>
                <c:pt idx="708">
                  <c:v>1.2725580965401768E-6</c:v>
                </c:pt>
                <c:pt idx="709">
                  <c:v>7.2664955261640337E-7</c:v>
                </c:pt>
                <c:pt idx="710">
                  <c:v>5.752577665335338E-7</c:v>
                </c:pt>
                <c:pt idx="711">
                  <c:v>6.2662270313112636E-7</c:v>
                </c:pt>
                <c:pt idx="712">
                  <c:v>6.0255948348215428E-7</c:v>
                </c:pt>
                <c:pt idx="713">
                  <c:v>6.5087187355095978E-6</c:v>
                </c:pt>
                <c:pt idx="714">
                  <c:v>6.3215244747603352E-5</c:v>
                </c:pt>
                <c:pt idx="715">
                  <c:v>0.1152393589324045</c:v>
                </c:pt>
                <c:pt idx="716">
                  <c:v>0.17119270941350342</c:v>
                </c:pt>
                <c:pt idx="717">
                  <c:v>5.3281068454382252</c:v>
                </c:pt>
                <c:pt idx="718">
                  <c:v>5.2843245227347975</c:v>
                </c:pt>
                <c:pt idx="719">
                  <c:v>5.3632222964151604</c:v>
                </c:pt>
                <c:pt idx="720">
                  <c:v>0.8357706494899082</c:v>
                </c:pt>
                <c:pt idx="721">
                  <c:v>0.53966507449876355</c:v>
                </c:pt>
                <c:pt idx="722">
                  <c:v>6.1322175289160379</c:v>
                </c:pt>
                <c:pt idx="723">
                  <c:v>6.050861105949636</c:v>
                </c:pt>
                <c:pt idx="724">
                  <c:v>6.0081433241002911</c:v>
                </c:pt>
                <c:pt idx="725">
                  <c:v>5.9803893082346624</c:v>
                </c:pt>
                <c:pt idx="726">
                  <c:v>5.9955667239220638</c:v>
                </c:pt>
                <c:pt idx="727">
                  <c:v>5.9989851124917069</c:v>
                </c:pt>
                <c:pt idx="728">
                  <c:v>6.0179018312903265</c:v>
                </c:pt>
                <c:pt idx="729">
                  <c:v>5.9919530397648009</c:v>
                </c:pt>
                <c:pt idx="730">
                  <c:v>6.0104117253601688</c:v>
                </c:pt>
                <c:pt idx="731">
                  <c:v>6.0359678641948866</c:v>
                </c:pt>
                <c:pt idx="732">
                  <c:v>6.072208538555719</c:v>
                </c:pt>
                <c:pt idx="733">
                  <c:v>6.0848691868319049</c:v>
                </c:pt>
                <c:pt idx="734">
                  <c:v>6.0778371064745631</c:v>
                </c:pt>
                <c:pt idx="735">
                  <c:v>6.0837896298080985</c:v>
                </c:pt>
                <c:pt idx="736">
                  <c:v>6.0967696501759043</c:v>
                </c:pt>
                <c:pt idx="737">
                  <c:v>6.1218034721245145</c:v>
                </c:pt>
                <c:pt idx="738">
                  <c:v>6.1362142892305593</c:v>
                </c:pt>
                <c:pt idx="739">
                  <c:v>6.1494573821406924</c:v>
                </c:pt>
                <c:pt idx="740">
                  <c:v>6.1322036246625711</c:v>
                </c:pt>
                <c:pt idx="741">
                  <c:v>6.1398895350776392</c:v>
                </c:pt>
                <c:pt idx="742">
                  <c:v>6.1500755167838763</c:v>
                </c:pt>
                <c:pt idx="743">
                  <c:v>6.1439542657756281</c:v>
                </c:pt>
                <c:pt idx="744">
                  <c:v>6.1698159510176129</c:v>
                </c:pt>
                <c:pt idx="745">
                  <c:v>6.1602953514235921</c:v>
                </c:pt>
                <c:pt idx="746">
                  <c:v>6.1330261945435431</c:v>
                </c:pt>
                <c:pt idx="747">
                  <c:v>6.166026040047579</c:v>
                </c:pt>
                <c:pt idx="748">
                  <c:v>6.1694390376258257</c:v>
                </c:pt>
                <c:pt idx="749">
                  <c:v>6.1914391316942217</c:v>
                </c:pt>
                <c:pt idx="750">
                  <c:v>6.2116372727397104</c:v>
                </c:pt>
                <c:pt idx="751">
                  <c:v>6.1771215028035238</c:v>
                </c:pt>
                <c:pt idx="752">
                  <c:v>6.1640595978969603</c:v>
                </c:pt>
                <c:pt idx="753">
                  <c:v>6.2096438944687407</c:v>
                </c:pt>
                <c:pt idx="754">
                  <c:v>6.20965848012239</c:v>
                </c:pt>
                <c:pt idx="755">
                  <c:v>6.2496579075062364</c:v>
                </c:pt>
                <c:pt idx="756">
                  <c:v>6.2665744345121812</c:v>
                </c:pt>
                <c:pt idx="757">
                  <c:v>6.2758583184201644</c:v>
                </c:pt>
                <c:pt idx="758">
                  <c:v>6.3547794087677465</c:v>
                </c:pt>
                <c:pt idx="759">
                  <c:v>6.3836964732985546</c:v>
                </c:pt>
                <c:pt idx="760">
                  <c:v>6.3640580917770846</c:v>
                </c:pt>
                <c:pt idx="761">
                  <c:v>6.3992278494671542</c:v>
                </c:pt>
                <c:pt idx="762">
                  <c:v>6.4001255499332856</c:v>
                </c:pt>
                <c:pt idx="763">
                  <c:v>6.4200146169481505</c:v>
                </c:pt>
                <c:pt idx="764">
                  <c:v>6.4085162489602325</c:v>
                </c:pt>
                <c:pt idx="765">
                  <c:v>6.4453339675985974</c:v>
                </c:pt>
                <c:pt idx="766">
                  <c:v>6.4446240739036229</c:v>
                </c:pt>
                <c:pt idx="767">
                  <c:v>6.4848865795952113</c:v>
                </c:pt>
                <c:pt idx="768">
                  <c:v>6.4755546854246306</c:v>
                </c:pt>
                <c:pt idx="769">
                  <c:v>6.5189491005915858</c:v>
                </c:pt>
                <c:pt idx="770">
                  <c:v>6.5360340914202668</c:v>
                </c:pt>
                <c:pt idx="771">
                  <c:v>6.5477025237781072</c:v>
                </c:pt>
                <c:pt idx="772">
                  <c:v>6.581707730341483</c:v>
                </c:pt>
                <c:pt idx="773">
                  <c:v>6.6170275635524014</c:v>
                </c:pt>
                <c:pt idx="774">
                  <c:v>6.6298485272298198</c:v>
                </c:pt>
                <c:pt idx="775">
                  <c:v>6.6637411480151938</c:v>
                </c:pt>
                <c:pt idx="776">
                  <c:v>6.6764182618652947</c:v>
                </c:pt>
                <c:pt idx="777">
                  <c:v>6.6831631684058239</c:v>
                </c:pt>
                <c:pt idx="778">
                  <c:v>6.7349045460967005</c:v>
                </c:pt>
                <c:pt idx="779">
                  <c:v>6.7622390398114476</c:v>
                </c:pt>
                <c:pt idx="780">
                  <c:v>6.8055553037353587</c:v>
                </c:pt>
                <c:pt idx="781">
                  <c:v>6.868739207059142</c:v>
                </c:pt>
                <c:pt idx="782">
                  <c:v>6.9219168149715244</c:v>
                </c:pt>
                <c:pt idx="783">
                  <c:v>6.9869844802455159</c:v>
                </c:pt>
                <c:pt idx="784">
                  <c:v>7.0587222159870171</c:v>
                </c:pt>
                <c:pt idx="785">
                  <c:v>7.1792023397835365</c:v>
                </c:pt>
                <c:pt idx="786">
                  <c:v>7.2614120723451183</c:v>
                </c:pt>
                <c:pt idx="787">
                  <c:v>7.3653689499032025</c:v>
                </c:pt>
                <c:pt idx="788">
                  <c:v>7.4634672356007226</c:v>
                </c:pt>
                <c:pt idx="789">
                  <c:v>7.585181744747195</c:v>
                </c:pt>
                <c:pt idx="790">
                  <c:v>7.7378667560190157</c:v>
                </c:pt>
                <c:pt idx="791">
                  <c:v>7.9488561345479241</c:v>
                </c:pt>
                <c:pt idx="792">
                  <c:v>8.0813364281277575</c:v>
                </c:pt>
                <c:pt idx="793">
                  <c:v>8.2154736062798701</c:v>
                </c:pt>
                <c:pt idx="794">
                  <c:v>8.3867674466045106</c:v>
                </c:pt>
                <c:pt idx="795">
                  <c:v>8.7596891674667123</c:v>
                </c:pt>
                <c:pt idx="796">
                  <c:v>8.8671328245065837</c:v>
                </c:pt>
                <c:pt idx="797">
                  <c:v>9.2193673954299324</c:v>
                </c:pt>
                <c:pt idx="798">
                  <c:v>9.5539329262598525</c:v>
                </c:pt>
                <c:pt idx="799">
                  <c:v>9.9108299423205128</c:v>
                </c:pt>
                <c:pt idx="800">
                  <c:v>10.168289570558326</c:v>
                </c:pt>
                <c:pt idx="801">
                  <c:v>10.512715250744527</c:v>
                </c:pt>
                <c:pt idx="802">
                  <c:v>10.787347624365069</c:v>
                </c:pt>
                <c:pt idx="803">
                  <c:v>11.161700429311848</c:v>
                </c:pt>
                <c:pt idx="804">
                  <c:v>11.250504784833037</c:v>
                </c:pt>
                <c:pt idx="805">
                  <c:v>11.336984183202254</c:v>
                </c:pt>
                <c:pt idx="806">
                  <c:v>11.488557052026399</c:v>
                </c:pt>
                <c:pt idx="807">
                  <c:v>11.852266023410708</c:v>
                </c:pt>
                <c:pt idx="808">
                  <c:v>11.912653831840068</c:v>
                </c:pt>
                <c:pt idx="809">
                  <c:v>12.043614253559005</c:v>
                </c:pt>
                <c:pt idx="810">
                  <c:v>11.980123991048933</c:v>
                </c:pt>
                <c:pt idx="811">
                  <c:v>12.170561328614346</c:v>
                </c:pt>
                <c:pt idx="812">
                  <c:v>12.356455769544469</c:v>
                </c:pt>
                <c:pt idx="813">
                  <c:v>12.520280174841711</c:v>
                </c:pt>
                <c:pt idx="814">
                  <c:v>12.603212621504973</c:v>
                </c:pt>
                <c:pt idx="815">
                  <c:v>12.74059893445758</c:v>
                </c:pt>
                <c:pt idx="816">
                  <c:v>12.935649330873188</c:v>
                </c:pt>
                <c:pt idx="817">
                  <c:v>13.215909479697896</c:v>
                </c:pt>
                <c:pt idx="818">
                  <c:v>13.058503040397516</c:v>
                </c:pt>
                <c:pt idx="819">
                  <c:v>12.961022058030714</c:v>
                </c:pt>
                <c:pt idx="820">
                  <c:v>12.984333690123577</c:v>
                </c:pt>
                <c:pt idx="821">
                  <c:v>12.950800966612096</c:v>
                </c:pt>
                <c:pt idx="822">
                  <c:v>12.845615654191038</c:v>
                </c:pt>
                <c:pt idx="823">
                  <c:v>12.905355315687</c:v>
                </c:pt>
                <c:pt idx="824">
                  <c:v>13.090496833532645</c:v>
                </c:pt>
                <c:pt idx="825">
                  <c:v>13.37178915333951</c:v>
                </c:pt>
                <c:pt idx="826">
                  <c:v>13.382043393226649</c:v>
                </c:pt>
                <c:pt idx="827">
                  <c:v>13.456616531707169</c:v>
                </c:pt>
                <c:pt idx="828">
                  <c:v>13.67270488047863</c:v>
                </c:pt>
                <c:pt idx="829">
                  <c:v>14.064053834358075</c:v>
                </c:pt>
                <c:pt idx="830">
                  <c:v>13.878036385716475</c:v>
                </c:pt>
                <c:pt idx="831">
                  <c:v>13.99564100354903</c:v>
                </c:pt>
                <c:pt idx="832">
                  <c:v>13.952466150845041</c:v>
                </c:pt>
                <c:pt idx="833">
                  <c:v>14.148193282556365</c:v>
                </c:pt>
                <c:pt idx="834">
                  <c:v>14.216153391835027</c:v>
                </c:pt>
                <c:pt idx="835">
                  <c:v>14.330895185326062</c:v>
                </c:pt>
                <c:pt idx="836">
                  <c:v>14.238996778600532</c:v>
                </c:pt>
                <c:pt idx="837">
                  <c:v>14.209239831455015</c:v>
                </c:pt>
                <c:pt idx="838">
                  <c:v>13.988997811672551</c:v>
                </c:pt>
                <c:pt idx="839">
                  <c:v>14.177159384313407</c:v>
                </c:pt>
                <c:pt idx="840">
                  <c:v>14.284889988471756</c:v>
                </c:pt>
                <c:pt idx="841">
                  <c:v>13.875722851445783</c:v>
                </c:pt>
                <c:pt idx="842">
                  <c:v>13.918957936101087</c:v>
                </c:pt>
                <c:pt idx="843">
                  <c:v>14.293584148532661</c:v>
                </c:pt>
                <c:pt idx="844">
                  <c:v>14.836374539750164</c:v>
                </c:pt>
                <c:pt idx="845">
                  <c:v>14.74054857117398</c:v>
                </c:pt>
                <c:pt idx="846">
                  <c:v>14.854545716360269</c:v>
                </c:pt>
                <c:pt idx="847">
                  <c:v>14.720329533213928</c:v>
                </c:pt>
                <c:pt idx="848">
                  <c:v>15.149788025274869</c:v>
                </c:pt>
                <c:pt idx="849">
                  <c:v>15.252635912699875</c:v>
                </c:pt>
                <c:pt idx="850">
                  <c:v>15.22223957732314</c:v>
                </c:pt>
                <c:pt idx="851">
                  <c:v>14.962540469196853</c:v>
                </c:pt>
                <c:pt idx="852">
                  <c:v>15.330390319977631</c:v>
                </c:pt>
                <c:pt idx="853">
                  <c:v>15.612660357024659</c:v>
                </c:pt>
                <c:pt idx="854">
                  <c:v>15.528913936258052</c:v>
                </c:pt>
                <c:pt idx="855">
                  <c:v>15.681959100710314</c:v>
                </c:pt>
                <c:pt idx="856">
                  <c:v>15.505046212423053</c:v>
                </c:pt>
                <c:pt idx="857">
                  <c:v>15.482245705572518</c:v>
                </c:pt>
                <c:pt idx="858">
                  <c:v>15.540255346134305</c:v>
                </c:pt>
                <c:pt idx="859">
                  <c:v>15.345459060152711</c:v>
                </c:pt>
                <c:pt idx="860">
                  <c:v>15.436187655480479</c:v>
                </c:pt>
                <c:pt idx="861">
                  <c:v>15.573780807621757</c:v>
                </c:pt>
                <c:pt idx="862">
                  <c:v>15.395624578442014</c:v>
                </c:pt>
                <c:pt idx="863">
                  <c:v>15.492094268644811</c:v>
                </c:pt>
                <c:pt idx="864">
                  <c:v>15.433363959174518</c:v>
                </c:pt>
                <c:pt idx="865">
                  <c:v>15.449042252922691</c:v>
                </c:pt>
                <c:pt idx="866">
                  <c:v>15.583169322570724</c:v>
                </c:pt>
                <c:pt idx="867">
                  <c:v>15.258940694963496</c:v>
                </c:pt>
                <c:pt idx="868">
                  <c:v>15.489552185719576</c:v>
                </c:pt>
                <c:pt idx="869">
                  <c:v>15.643044830652721</c:v>
                </c:pt>
                <c:pt idx="870">
                  <c:v>16.085601425726498</c:v>
                </c:pt>
                <c:pt idx="871">
                  <c:v>15.852039755766436</c:v>
                </c:pt>
                <c:pt idx="872">
                  <c:v>15.832874823173999</c:v>
                </c:pt>
                <c:pt idx="873">
                  <c:v>15.788583255141349</c:v>
                </c:pt>
                <c:pt idx="874">
                  <c:v>16.076716296197109</c:v>
                </c:pt>
                <c:pt idx="875">
                  <c:v>15.797197244636227</c:v>
                </c:pt>
                <c:pt idx="876">
                  <c:v>15.629789219869123</c:v>
                </c:pt>
                <c:pt idx="877">
                  <c:v>15.678024898926417</c:v>
                </c:pt>
                <c:pt idx="878">
                  <c:v>15.659752969922666</c:v>
                </c:pt>
                <c:pt idx="879">
                  <c:v>15.543004287431719</c:v>
                </c:pt>
                <c:pt idx="880">
                  <c:v>15.391268232649683</c:v>
                </c:pt>
                <c:pt idx="881">
                  <c:v>15.310521971215724</c:v>
                </c:pt>
                <c:pt idx="882">
                  <c:v>15.552297415994962</c:v>
                </c:pt>
                <c:pt idx="883">
                  <c:v>15.632551903458813</c:v>
                </c:pt>
                <c:pt idx="884">
                  <c:v>15.700695727572819</c:v>
                </c:pt>
                <c:pt idx="885">
                  <c:v>16.158533827864478</c:v>
                </c:pt>
                <c:pt idx="886">
                  <c:v>16.018605108170561</c:v>
                </c:pt>
                <c:pt idx="887">
                  <c:v>16.180086812456064</c:v>
                </c:pt>
                <c:pt idx="888">
                  <c:v>16.120701798319065</c:v>
                </c:pt>
                <c:pt idx="889">
                  <c:v>16.156936665723308</c:v>
                </c:pt>
                <c:pt idx="890">
                  <c:v>15.949593111730886</c:v>
                </c:pt>
                <c:pt idx="891">
                  <c:v>15.463577476201991</c:v>
                </c:pt>
                <c:pt idx="892">
                  <c:v>15.05814566484033</c:v>
                </c:pt>
                <c:pt idx="893">
                  <c:v>14.209174444041468</c:v>
                </c:pt>
                <c:pt idx="894">
                  <c:v>13.731849866727098</c:v>
                </c:pt>
                <c:pt idx="895">
                  <c:v>13.148632473372517</c:v>
                </c:pt>
                <c:pt idx="896">
                  <c:v>12.277690634967279</c:v>
                </c:pt>
                <c:pt idx="897">
                  <c:v>11.675177615754043</c:v>
                </c:pt>
                <c:pt idx="898">
                  <c:v>11.683666181342735</c:v>
                </c:pt>
                <c:pt idx="899">
                  <c:v>11.379786565304494</c:v>
                </c:pt>
                <c:pt idx="900">
                  <c:v>11.448955120744332</c:v>
                </c:pt>
                <c:pt idx="901">
                  <c:v>11.221052719753876</c:v>
                </c:pt>
                <c:pt idx="902">
                  <c:v>11.054443631715126</c:v>
                </c:pt>
                <c:pt idx="903">
                  <c:v>11.001789913392743</c:v>
                </c:pt>
                <c:pt idx="904">
                  <c:v>10.799077175659031</c:v>
                </c:pt>
                <c:pt idx="905">
                  <c:v>10.417237476983319</c:v>
                </c:pt>
                <c:pt idx="906">
                  <c:v>10.230303284812448</c:v>
                </c:pt>
                <c:pt idx="907">
                  <c:v>10.329638356371857</c:v>
                </c:pt>
                <c:pt idx="908">
                  <c:v>10.437882599999362</c:v>
                </c:pt>
                <c:pt idx="909">
                  <c:v>10.562607173661034</c:v>
                </c:pt>
                <c:pt idx="910">
                  <c:v>10.426964871134908</c:v>
                </c:pt>
                <c:pt idx="911">
                  <c:v>10.43815357490187</c:v>
                </c:pt>
                <c:pt idx="912">
                  <c:v>10.597034887908062</c:v>
                </c:pt>
                <c:pt idx="913">
                  <c:v>10.61982188606946</c:v>
                </c:pt>
                <c:pt idx="914">
                  <c:v>10.532176697439374</c:v>
                </c:pt>
                <c:pt idx="915">
                  <c:v>10.325954951341597</c:v>
                </c:pt>
                <c:pt idx="916">
                  <c:v>10.248961203101461</c:v>
                </c:pt>
                <c:pt idx="917">
                  <c:v>10.448188812695218</c:v>
                </c:pt>
                <c:pt idx="918">
                  <c:v>10.275184371021082</c:v>
                </c:pt>
                <c:pt idx="919">
                  <c:v>10.416929133259073</c:v>
                </c:pt>
                <c:pt idx="920">
                  <c:v>10.397015955260686</c:v>
                </c:pt>
                <c:pt idx="921">
                  <c:v>10.442280421695781</c:v>
                </c:pt>
                <c:pt idx="922">
                  <c:v>10.722597590417868</c:v>
                </c:pt>
                <c:pt idx="923">
                  <c:v>10.773093614473687</c:v>
                </c:pt>
                <c:pt idx="924">
                  <c:v>10.600494772063952</c:v>
                </c:pt>
                <c:pt idx="925">
                  <c:v>10.638890077377511</c:v>
                </c:pt>
                <c:pt idx="926">
                  <c:v>10.398602607677249</c:v>
                </c:pt>
                <c:pt idx="927">
                  <c:v>10.515290895806187</c:v>
                </c:pt>
                <c:pt idx="928">
                  <c:v>10.551381768106779</c:v>
                </c:pt>
                <c:pt idx="929">
                  <c:v>10.586356533242316</c:v>
                </c:pt>
                <c:pt idx="930">
                  <c:v>10.605893869519937</c:v>
                </c:pt>
                <c:pt idx="931">
                  <c:v>10.795757047395197</c:v>
                </c:pt>
                <c:pt idx="932">
                  <c:v>10.836653293806293</c:v>
                </c:pt>
                <c:pt idx="933">
                  <c:v>11.161700429311848</c:v>
                </c:pt>
                <c:pt idx="934">
                  <c:v>10.952252256243714</c:v>
                </c:pt>
                <c:pt idx="935">
                  <c:v>11.236843201827794</c:v>
                </c:pt>
                <c:pt idx="936">
                  <c:v>11.161700819970948</c:v>
                </c:pt>
                <c:pt idx="937">
                  <c:v>10.977781981782744</c:v>
                </c:pt>
                <c:pt idx="938">
                  <c:v>11.031872829996697</c:v>
                </c:pt>
                <c:pt idx="939">
                  <c:v>10.934319022763773</c:v>
                </c:pt>
                <c:pt idx="940">
                  <c:v>10.984257581719033</c:v>
                </c:pt>
                <c:pt idx="941">
                  <c:v>11.068031779398314</c:v>
                </c:pt>
                <c:pt idx="942">
                  <c:v>10.721961121547075</c:v>
                </c:pt>
                <c:pt idx="943">
                  <c:v>10.921447874751692</c:v>
                </c:pt>
                <c:pt idx="944">
                  <c:v>10.802046336957563</c:v>
                </c:pt>
                <c:pt idx="945">
                  <c:v>10.889359555097883</c:v>
                </c:pt>
                <c:pt idx="946">
                  <c:v>10.927335249616243</c:v>
                </c:pt>
                <c:pt idx="947">
                  <c:v>10.988564344364436</c:v>
                </c:pt>
                <c:pt idx="948">
                  <c:v>10.996518618332464</c:v>
                </c:pt>
                <c:pt idx="949">
                  <c:v>11.179975903352908</c:v>
                </c:pt>
                <c:pt idx="950">
                  <c:v>11.154394180131529</c:v>
                </c:pt>
                <c:pt idx="951">
                  <c:v>11.154416611089907</c:v>
                </c:pt>
                <c:pt idx="952">
                  <c:v>11.10181967447237</c:v>
                </c:pt>
                <c:pt idx="953">
                  <c:v>11.34206580833844</c:v>
                </c:pt>
                <c:pt idx="954">
                  <c:v>11.227625421277667</c:v>
                </c:pt>
                <c:pt idx="955">
                  <c:v>11.035973242447175</c:v>
                </c:pt>
                <c:pt idx="956">
                  <c:v>10.687044686116192</c:v>
                </c:pt>
                <c:pt idx="957">
                  <c:v>10.676227440032902</c:v>
                </c:pt>
                <c:pt idx="958">
                  <c:v>10.735387909001272</c:v>
                </c:pt>
                <c:pt idx="959">
                  <c:v>10.772043138449794</c:v>
                </c:pt>
                <c:pt idx="960">
                  <c:v>10.772888269717521</c:v>
                </c:pt>
                <c:pt idx="961">
                  <c:v>10.746321960209926</c:v>
                </c:pt>
                <c:pt idx="962">
                  <c:v>10.875838836306272</c:v>
                </c:pt>
                <c:pt idx="963">
                  <c:v>10.991033770751578</c:v>
                </c:pt>
                <c:pt idx="964">
                  <c:v>10.789896097651344</c:v>
                </c:pt>
                <c:pt idx="965">
                  <c:v>10.789433030939481</c:v>
                </c:pt>
                <c:pt idx="966">
                  <c:v>10.682561029591904</c:v>
                </c:pt>
                <c:pt idx="967">
                  <c:v>10.37878921815849</c:v>
                </c:pt>
                <c:pt idx="968">
                  <c:v>10.352124164045103</c:v>
                </c:pt>
                <c:pt idx="969">
                  <c:v>10.389741408297498</c:v>
                </c:pt>
                <c:pt idx="970">
                  <c:v>10.615216657083961</c:v>
                </c:pt>
                <c:pt idx="971">
                  <c:v>10.636073244190674</c:v>
                </c:pt>
                <c:pt idx="972">
                  <c:v>10.607422891059416</c:v>
                </c:pt>
                <c:pt idx="973">
                  <c:v>10.762396848607313</c:v>
                </c:pt>
                <c:pt idx="974">
                  <c:v>10.974739590192547</c:v>
                </c:pt>
                <c:pt idx="975">
                  <c:v>10.954449651558201</c:v>
                </c:pt>
                <c:pt idx="976">
                  <c:v>10.835827806708577</c:v>
                </c:pt>
                <c:pt idx="977">
                  <c:v>10.79659449909416</c:v>
                </c:pt>
                <c:pt idx="978">
                  <c:v>11.007538110848824</c:v>
                </c:pt>
                <c:pt idx="979">
                  <c:v>11.130871400015872</c:v>
                </c:pt>
                <c:pt idx="980">
                  <c:v>11.098547840754893</c:v>
                </c:pt>
                <c:pt idx="981">
                  <c:v>11.033310078647295</c:v>
                </c:pt>
                <c:pt idx="982">
                  <c:v>11.200326142296936</c:v>
                </c:pt>
                <c:pt idx="983">
                  <c:v>10.924480925027764</c:v>
                </c:pt>
                <c:pt idx="984">
                  <c:v>10.997782916987273</c:v>
                </c:pt>
                <c:pt idx="985">
                  <c:v>11.059216646731597</c:v>
                </c:pt>
                <c:pt idx="986">
                  <c:v>10.99616029082777</c:v>
                </c:pt>
                <c:pt idx="987">
                  <c:v>11.051088821583287</c:v>
                </c:pt>
                <c:pt idx="988">
                  <c:v>10.949413005500844</c:v>
                </c:pt>
                <c:pt idx="989">
                  <c:v>11.192803281048935</c:v>
                </c:pt>
                <c:pt idx="990">
                  <c:v>11.307097749462766</c:v>
                </c:pt>
                <c:pt idx="991">
                  <c:v>11.335312356326831</c:v>
                </c:pt>
                <c:pt idx="992">
                  <c:v>11.583934320217059</c:v>
                </c:pt>
                <c:pt idx="993">
                  <c:v>11.630825417762198</c:v>
                </c:pt>
                <c:pt idx="994">
                  <c:v>11.497892980036022</c:v>
                </c:pt>
                <c:pt idx="995">
                  <c:v>11.668055158937131</c:v>
                </c:pt>
                <c:pt idx="996">
                  <c:v>11.612951925282267</c:v>
                </c:pt>
                <c:pt idx="997">
                  <c:v>11.324235912723662</c:v>
                </c:pt>
                <c:pt idx="998">
                  <c:v>11.27108099342386</c:v>
                </c:pt>
                <c:pt idx="999">
                  <c:v>11.02415104914407</c:v>
                </c:pt>
                <c:pt idx="1000">
                  <c:v>10.914264691360982</c:v>
                </c:pt>
                <c:pt idx="1001">
                  <c:v>11.017358048782103</c:v>
                </c:pt>
                <c:pt idx="1002">
                  <c:v>10.827847624275149</c:v>
                </c:pt>
                <c:pt idx="1003">
                  <c:v>10.967121207288635</c:v>
                </c:pt>
                <c:pt idx="1004">
                  <c:v>10.961009370205648</c:v>
                </c:pt>
                <c:pt idx="1005">
                  <c:v>10.859506368545325</c:v>
                </c:pt>
                <c:pt idx="1006">
                  <c:v>10.974946694724856</c:v>
                </c:pt>
                <c:pt idx="1007">
                  <c:v>10.49010351485223</c:v>
                </c:pt>
                <c:pt idx="1008">
                  <c:v>10.361444436579577</c:v>
                </c:pt>
                <c:pt idx="1009">
                  <c:v>10.506104878777037</c:v>
                </c:pt>
                <c:pt idx="1010">
                  <c:v>10.587601423762409</c:v>
                </c:pt>
                <c:pt idx="1011">
                  <c:v>10.563010138621678</c:v>
                </c:pt>
                <c:pt idx="1012">
                  <c:v>10.741680092323007</c:v>
                </c:pt>
                <c:pt idx="1013">
                  <c:v>10.445475000792284</c:v>
                </c:pt>
                <c:pt idx="1014">
                  <c:v>10.838209506789719</c:v>
                </c:pt>
                <c:pt idx="1015">
                  <c:v>11.042829417764738</c:v>
                </c:pt>
                <c:pt idx="1016">
                  <c:v>10.969168922630509</c:v>
                </c:pt>
                <c:pt idx="1017">
                  <c:v>10.674059057081603</c:v>
                </c:pt>
                <c:pt idx="1018">
                  <c:v>10.771715879435217</c:v>
                </c:pt>
                <c:pt idx="1019">
                  <c:v>10.403184290677709</c:v>
                </c:pt>
                <c:pt idx="1020">
                  <c:v>10.394491588631304</c:v>
                </c:pt>
                <c:pt idx="1021">
                  <c:v>10.314006093461622</c:v>
                </c:pt>
                <c:pt idx="1022">
                  <c:v>10.15772464343817</c:v>
                </c:pt>
                <c:pt idx="1023">
                  <c:v>10.258217782073935</c:v>
                </c:pt>
                <c:pt idx="1024">
                  <c:v>10.371461265670593</c:v>
                </c:pt>
                <c:pt idx="1025">
                  <c:v>10.465697456709323</c:v>
                </c:pt>
                <c:pt idx="1026">
                  <c:v>10.737909176261367</c:v>
                </c:pt>
                <c:pt idx="1027">
                  <c:v>10.791898025932827</c:v>
                </c:pt>
                <c:pt idx="1028">
                  <c:v>10.941700081198068</c:v>
                </c:pt>
                <c:pt idx="1029">
                  <c:v>10.794031718760186</c:v>
                </c:pt>
                <c:pt idx="1030">
                  <c:v>10.622276464704809</c:v>
                </c:pt>
                <c:pt idx="1031">
                  <c:v>10.585844914023561</c:v>
                </c:pt>
                <c:pt idx="1032">
                  <c:v>10.580849972312128</c:v>
                </c:pt>
                <c:pt idx="1033">
                  <c:v>10.771399915936074</c:v>
                </c:pt>
                <c:pt idx="1034">
                  <c:v>10.991240514467158</c:v>
                </c:pt>
                <c:pt idx="1035">
                  <c:v>11.259049302744366</c:v>
                </c:pt>
                <c:pt idx="1036">
                  <c:v>11.063775819442025</c:v>
                </c:pt>
                <c:pt idx="1037">
                  <c:v>11.209235154912474</c:v>
                </c:pt>
                <c:pt idx="1038">
                  <c:v>11.294623357208</c:v>
                </c:pt>
                <c:pt idx="1039">
                  <c:v>11.36772609463975</c:v>
                </c:pt>
                <c:pt idx="1040">
                  <c:v>11.452479607312425</c:v>
                </c:pt>
                <c:pt idx="1041">
                  <c:v>11.229913374540908</c:v>
                </c:pt>
                <c:pt idx="1042">
                  <c:v>11.12434707974915</c:v>
                </c:pt>
                <c:pt idx="1043">
                  <c:v>11.061250870394122</c:v>
                </c:pt>
                <c:pt idx="1044">
                  <c:v>11.00576020667509</c:v>
                </c:pt>
                <c:pt idx="1045">
                  <c:v>10.988898717518301</c:v>
                </c:pt>
                <c:pt idx="1046">
                  <c:v>10.877777096198027</c:v>
                </c:pt>
                <c:pt idx="1047">
                  <c:v>10.795174475404504</c:v>
                </c:pt>
                <c:pt idx="1048">
                  <c:v>10.752203415379752</c:v>
                </c:pt>
                <c:pt idx="1049">
                  <c:v>10.777769000649176</c:v>
                </c:pt>
                <c:pt idx="1050">
                  <c:v>10.884191861783385</c:v>
                </c:pt>
                <c:pt idx="1051">
                  <c:v>10.848808991685864</c:v>
                </c:pt>
                <c:pt idx="1052">
                  <c:v>10.676897117286781</c:v>
                </c:pt>
                <c:pt idx="1053">
                  <c:v>10.606087259094442</c:v>
                </c:pt>
                <c:pt idx="1054">
                  <c:v>10.549941655971306</c:v>
                </c:pt>
                <c:pt idx="1055">
                  <c:v>10.490530879772626</c:v>
                </c:pt>
                <c:pt idx="1056">
                  <c:v>10.196509363762317</c:v>
                </c:pt>
                <c:pt idx="1057">
                  <c:v>10.350480154252303</c:v>
                </c:pt>
                <c:pt idx="1058">
                  <c:v>10.499811661747493</c:v>
                </c:pt>
                <c:pt idx="1059">
                  <c:v>10.522246389262712</c:v>
                </c:pt>
                <c:pt idx="1060">
                  <c:v>10.459531638168837</c:v>
                </c:pt>
                <c:pt idx="1061">
                  <c:v>10.294047116321563</c:v>
                </c:pt>
                <c:pt idx="1062">
                  <c:v>10.302694845261041</c:v>
                </c:pt>
                <c:pt idx="1063">
                  <c:v>10.521434023684431</c:v>
                </c:pt>
                <c:pt idx="1064">
                  <c:v>10.326948858908395</c:v>
                </c:pt>
                <c:pt idx="1065">
                  <c:v>9.9874249240728705</c:v>
                </c:pt>
                <c:pt idx="1066">
                  <c:v>9.4628323474596545</c:v>
                </c:pt>
                <c:pt idx="1067">
                  <c:v>9.085589784151086</c:v>
                </c:pt>
                <c:pt idx="1068">
                  <c:v>8.6642508174433228</c:v>
                </c:pt>
                <c:pt idx="1069">
                  <c:v>7.4707580858383134</c:v>
                </c:pt>
                <c:pt idx="1070">
                  <c:v>7.144587416524506</c:v>
                </c:pt>
                <c:pt idx="1071">
                  <c:v>6.8659826699345485</c:v>
                </c:pt>
                <c:pt idx="1072">
                  <c:v>6.4542252531892563</c:v>
                </c:pt>
                <c:pt idx="1073">
                  <c:v>6.2622979663995384</c:v>
                </c:pt>
                <c:pt idx="1074">
                  <c:v>5.9229217486084398</c:v>
                </c:pt>
                <c:pt idx="1075">
                  <c:v>5.7732710012714712</c:v>
                </c:pt>
                <c:pt idx="1076">
                  <c:v>5.5250853851433765</c:v>
                </c:pt>
                <c:pt idx="1077">
                  <c:v>5.4542156796710923</c:v>
                </c:pt>
                <c:pt idx="1078">
                  <c:v>5.4052915973913889</c:v>
                </c:pt>
                <c:pt idx="1079">
                  <c:v>5.3496022226366824</c:v>
                </c:pt>
                <c:pt idx="1080">
                  <c:v>5.3973963990734228</c:v>
                </c:pt>
                <c:pt idx="1081">
                  <c:v>5.3513011232187795</c:v>
                </c:pt>
                <c:pt idx="1082">
                  <c:v>5.7348249470363237</c:v>
                </c:pt>
                <c:pt idx="1083">
                  <c:v>5.7859397861214372</c:v>
                </c:pt>
                <c:pt idx="1084">
                  <c:v>5.8080286870733717</c:v>
                </c:pt>
                <c:pt idx="1085">
                  <c:v>5.82817035835658</c:v>
                </c:pt>
                <c:pt idx="1086">
                  <c:v>5.8115865838930691</c:v>
                </c:pt>
                <c:pt idx="1087">
                  <c:v>5.6198980445235058</c:v>
                </c:pt>
                <c:pt idx="1088">
                  <c:v>5.6905174555161864</c:v>
                </c:pt>
                <c:pt idx="1089">
                  <c:v>5.3960059569803427</c:v>
                </c:pt>
                <c:pt idx="1090">
                  <c:v>5.4418415426342408</c:v>
                </c:pt>
                <c:pt idx="1091">
                  <c:v>5.5582773564246546</c:v>
                </c:pt>
                <c:pt idx="1092">
                  <c:v>5.5396053383012083</c:v>
                </c:pt>
                <c:pt idx="1093">
                  <c:v>5.6178509887328314</c:v>
                </c:pt>
                <c:pt idx="1094">
                  <c:v>5.5310757178817314</c:v>
                </c:pt>
                <c:pt idx="1095">
                  <c:v>5.5548301873135957</c:v>
                </c:pt>
                <c:pt idx="1096">
                  <c:v>5.6224410605243582</c:v>
                </c:pt>
                <c:pt idx="1097">
                  <c:v>5.563600914898613</c:v>
                </c:pt>
                <c:pt idx="1098">
                  <c:v>5.4559997457398177</c:v>
                </c:pt>
                <c:pt idx="1099">
                  <c:v>5.4306169484018891</c:v>
                </c:pt>
                <c:pt idx="1100">
                  <c:v>5.4550776644519372</c:v>
                </c:pt>
                <c:pt idx="1101">
                  <c:v>5.6228974608053921</c:v>
                </c:pt>
                <c:pt idx="1102">
                  <c:v>5.7308410549222044</c:v>
                </c:pt>
                <c:pt idx="1103">
                  <c:v>5.6955913772617333</c:v>
                </c:pt>
                <c:pt idx="1104">
                  <c:v>5.5757124964575997</c:v>
                </c:pt>
                <c:pt idx="1105">
                  <c:v>5.629124498250297</c:v>
                </c:pt>
                <c:pt idx="1106">
                  <c:v>5.7448986789813734</c:v>
                </c:pt>
                <c:pt idx="1107">
                  <c:v>5.7061754501546496</c:v>
                </c:pt>
                <c:pt idx="1108">
                  <c:v>5.4303412765344135</c:v>
                </c:pt>
                <c:pt idx="1109">
                  <c:v>5.4314485636778365</c:v>
                </c:pt>
                <c:pt idx="1110">
                  <c:v>5.4048148699881553</c:v>
                </c:pt>
                <c:pt idx="1111">
                  <c:v>5.600625387357586</c:v>
                </c:pt>
                <c:pt idx="1112">
                  <c:v>5.6848525160379504</c:v>
                </c:pt>
                <c:pt idx="1113">
                  <c:v>5.7363993828082229</c:v>
                </c:pt>
                <c:pt idx="1114">
                  <c:v>5.7135193182806834</c:v>
                </c:pt>
                <c:pt idx="1115">
                  <c:v>5.7807691867000992</c:v>
                </c:pt>
                <c:pt idx="1116">
                  <c:v>5.7459696544012475</c:v>
                </c:pt>
                <c:pt idx="1117">
                  <c:v>5.8902313362886058</c:v>
                </c:pt>
                <c:pt idx="1118">
                  <c:v>5.9521700892124692</c:v>
                </c:pt>
                <c:pt idx="1119">
                  <c:v>5.723188833430882</c:v>
                </c:pt>
                <c:pt idx="1120">
                  <c:v>5.6747771788988137</c:v>
                </c:pt>
                <c:pt idx="1121">
                  <c:v>5.7035030851485278</c:v>
                </c:pt>
                <c:pt idx="1122">
                  <c:v>5.7327669458007486</c:v>
                </c:pt>
                <c:pt idx="1123">
                  <c:v>5.616215972128713</c:v>
                </c:pt>
                <c:pt idx="1124">
                  <c:v>5.5801669309646211</c:v>
                </c:pt>
                <c:pt idx="1125">
                  <c:v>5.4110255993573695</c:v>
                </c:pt>
                <c:pt idx="1126">
                  <c:v>5.4614311718846702</c:v>
                </c:pt>
                <c:pt idx="1127">
                  <c:v>5.5021594899488582</c:v>
                </c:pt>
                <c:pt idx="1128">
                  <c:v>5.4945760143565154</c:v>
                </c:pt>
                <c:pt idx="1129">
                  <c:v>5.4636205775075481</c:v>
                </c:pt>
                <c:pt idx="1130">
                  <c:v>5.4874367276399365</c:v>
                </c:pt>
                <c:pt idx="1131">
                  <c:v>5.4291194161785299</c:v>
                </c:pt>
                <c:pt idx="1132">
                  <c:v>5.3777575598872254</c:v>
                </c:pt>
                <c:pt idx="1133">
                  <c:v>5.3393693027306082</c:v>
                </c:pt>
                <c:pt idx="1134">
                  <c:v>5.3351177550651459</c:v>
                </c:pt>
                <c:pt idx="1135">
                  <c:v>5.4977233042396021</c:v>
                </c:pt>
                <c:pt idx="1136">
                  <c:v>5.4804723991175734</c:v>
                </c:pt>
                <c:pt idx="1137">
                  <c:v>5.3649226432610826</c:v>
                </c:pt>
                <c:pt idx="1138">
                  <c:v>5.4771320954487628</c:v>
                </c:pt>
                <c:pt idx="1139">
                  <c:v>5.5698588278601333</c:v>
                </c:pt>
                <c:pt idx="1140">
                  <c:v>5.5818457101946946</c:v>
                </c:pt>
                <c:pt idx="1141">
                  <c:v>5.5422971458467281</c:v>
                </c:pt>
                <c:pt idx="1142">
                  <c:v>5.4796415356828403</c:v>
                </c:pt>
                <c:pt idx="1143">
                  <c:v>5.5477530926703675</c:v>
                </c:pt>
                <c:pt idx="1144">
                  <c:v>5.7556943734350634</c:v>
                </c:pt>
                <c:pt idx="1145">
                  <c:v>5.4063251379684543</c:v>
                </c:pt>
                <c:pt idx="1146">
                  <c:v>5.3168797367589375</c:v>
                </c:pt>
                <c:pt idx="1147">
                  <c:v>5.3034883380558782</c:v>
                </c:pt>
                <c:pt idx="1148">
                  <c:v>5.3938497814282718</c:v>
                </c:pt>
                <c:pt idx="1149">
                  <c:v>5.33366242432382</c:v>
                </c:pt>
                <c:pt idx="1150">
                  <c:v>5.3511789679773258</c:v>
                </c:pt>
                <c:pt idx="1151">
                  <c:v>5.3571266037247636</c:v>
                </c:pt>
                <c:pt idx="1152">
                  <c:v>5.6732789070022953</c:v>
                </c:pt>
                <c:pt idx="1153">
                  <c:v>5.6913794315952151</c:v>
                </c:pt>
                <c:pt idx="1154">
                  <c:v>5.7905002953045361</c:v>
                </c:pt>
                <c:pt idx="1155">
                  <c:v>5.7433330286435922</c:v>
                </c:pt>
                <c:pt idx="1156">
                  <c:v>5.7553077648491495</c:v>
                </c:pt>
                <c:pt idx="1157">
                  <c:v>5.8138061568490338</c:v>
                </c:pt>
                <c:pt idx="1158">
                  <c:v>5.6646447795669479</c:v>
                </c:pt>
                <c:pt idx="1159">
                  <c:v>5.6370259524366686</c:v>
                </c:pt>
                <c:pt idx="1160">
                  <c:v>5.7491240815368601</c:v>
                </c:pt>
                <c:pt idx="1161">
                  <c:v>5.6418855035755904</c:v>
                </c:pt>
                <c:pt idx="1162">
                  <c:v>5.4643055173623978</c:v>
                </c:pt>
                <c:pt idx="1163">
                  <c:v>5.3836635908801957</c:v>
                </c:pt>
                <c:pt idx="1164">
                  <c:v>5.2335057017386317</c:v>
                </c:pt>
                <c:pt idx="1165">
                  <c:v>5.3861680511362806</c:v>
                </c:pt>
                <c:pt idx="1166">
                  <c:v>5.2944094291889874</c:v>
                </c:pt>
                <c:pt idx="1167">
                  <c:v>5.2771103520744314</c:v>
                </c:pt>
                <c:pt idx="1168">
                  <c:v>5.1924948037056398</c:v>
                </c:pt>
                <c:pt idx="1169">
                  <c:v>5.3456114556108618</c:v>
                </c:pt>
                <c:pt idx="1170">
                  <c:v>5.3737504010110726</c:v>
                </c:pt>
                <c:pt idx="1171">
                  <c:v>5.3193581054583312</c:v>
                </c:pt>
                <c:pt idx="1172">
                  <c:v>5.3630562615434387</c:v>
                </c:pt>
                <c:pt idx="1173">
                  <c:v>5.3614748124248814</c:v>
                </c:pt>
                <c:pt idx="1174">
                  <c:v>5.2195649814956333</c:v>
                </c:pt>
                <c:pt idx="1175">
                  <c:v>5.2241685330090375</c:v>
                </c:pt>
                <c:pt idx="1176">
                  <c:v>5.280125514186178</c:v>
                </c:pt>
                <c:pt idx="1177">
                  <c:v>5.1839034236567318</c:v>
                </c:pt>
                <c:pt idx="1178">
                  <c:v>5.3065987912212043</c:v>
                </c:pt>
                <c:pt idx="1179">
                  <c:v>5.2525447937767549</c:v>
                </c:pt>
                <c:pt idx="1180">
                  <c:v>5.3450809805292812</c:v>
                </c:pt>
                <c:pt idx="1181">
                  <c:v>5.3143230779273365</c:v>
                </c:pt>
                <c:pt idx="1182">
                  <c:v>5.2962365856423235</c:v>
                </c:pt>
                <c:pt idx="1183">
                  <c:v>5.4948082917054499</c:v>
                </c:pt>
                <c:pt idx="1184">
                  <c:v>5.5889362837181817</c:v>
                </c:pt>
                <c:pt idx="1185">
                  <c:v>5.6242755063559082</c:v>
                </c:pt>
                <c:pt idx="1186">
                  <c:v>5.6683672228890165</c:v>
                </c:pt>
                <c:pt idx="1187">
                  <c:v>5.6036042551098317</c:v>
                </c:pt>
                <c:pt idx="1188">
                  <c:v>5.7531292006667938</c:v>
                </c:pt>
                <c:pt idx="1189">
                  <c:v>5.6835691009451432</c:v>
                </c:pt>
                <c:pt idx="1190">
                  <c:v>5.7246657666945095</c:v>
                </c:pt>
                <c:pt idx="1191">
                  <c:v>5.4650489647025484</c:v>
                </c:pt>
                <c:pt idx="1192">
                  <c:v>5.312195450812121</c:v>
                </c:pt>
                <c:pt idx="1193">
                  <c:v>5.3046306264429681</c:v>
                </c:pt>
                <c:pt idx="1194">
                  <c:v>5.2742767152699823</c:v>
                </c:pt>
                <c:pt idx="1195">
                  <c:v>5.2059748156887942</c:v>
                </c:pt>
                <c:pt idx="1196">
                  <c:v>5.2629062436762979</c:v>
                </c:pt>
                <c:pt idx="1197">
                  <c:v>5.2126351030984557</c:v>
                </c:pt>
                <c:pt idx="1198">
                  <c:v>5.3170898807498386</c:v>
                </c:pt>
                <c:pt idx="1199">
                  <c:v>5.4560459604184386</c:v>
                </c:pt>
                <c:pt idx="1200">
                  <c:v>5.3587828268123925</c:v>
                </c:pt>
                <c:pt idx="1201">
                  <c:v>5.376360205010231</c:v>
                </c:pt>
                <c:pt idx="1202">
                  <c:v>5.4224236961670353</c:v>
                </c:pt>
                <c:pt idx="1203">
                  <c:v>5.2929176441755716</c:v>
                </c:pt>
                <c:pt idx="1204">
                  <c:v>5.4009129737229342</c:v>
                </c:pt>
                <c:pt idx="1205">
                  <c:v>5.402829424266117</c:v>
                </c:pt>
                <c:pt idx="1206">
                  <c:v>5.3345090082036881</c:v>
                </c:pt>
                <c:pt idx="1207">
                  <c:v>5.4226874946970929</c:v>
                </c:pt>
                <c:pt idx="1208">
                  <c:v>5.4293493516160947</c:v>
                </c:pt>
                <c:pt idx="1209">
                  <c:v>5.3083332527094553</c:v>
                </c:pt>
                <c:pt idx="1210">
                  <c:v>5.4374677397012272</c:v>
                </c:pt>
                <c:pt idx="1211">
                  <c:v>5.3100975646670978</c:v>
                </c:pt>
                <c:pt idx="1212">
                  <c:v>5.235047804309005</c:v>
                </c:pt>
                <c:pt idx="1213">
                  <c:v>5.1179498138047785</c:v>
                </c:pt>
                <c:pt idx="1214">
                  <c:v>5.2336680375119915</c:v>
                </c:pt>
                <c:pt idx="1215">
                  <c:v>5.3385698237512376</c:v>
                </c:pt>
                <c:pt idx="1216">
                  <c:v>5.454310287012281</c:v>
                </c:pt>
                <c:pt idx="1217">
                  <c:v>5.4099939352573365</c:v>
                </c:pt>
                <c:pt idx="1218">
                  <c:v>5.5301059444348297</c:v>
                </c:pt>
                <c:pt idx="1219">
                  <c:v>5.6131707073379413</c:v>
                </c:pt>
                <c:pt idx="1220">
                  <c:v>5.692808995403011</c:v>
                </c:pt>
                <c:pt idx="1221">
                  <c:v>5.5896871420381347</c:v>
                </c:pt>
                <c:pt idx="1222">
                  <c:v>5.4885916325622111</c:v>
                </c:pt>
                <c:pt idx="1223">
                  <c:v>5.4827212218128913</c:v>
                </c:pt>
                <c:pt idx="1224">
                  <c:v>5.5898308761769577</c:v>
                </c:pt>
                <c:pt idx="1225">
                  <c:v>5.5986614627912168</c:v>
                </c:pt>
                <c:pt idx="1226">
                  <c:v>5.6688976525351862</c:v>
                </c:pt>
                <c:pt idx="1227">
                  <c:v>5.6430780305621093</c:v>
                </c:pt>
                <c:pt idx="1228">
                  <c:v>5.7404218961820446</c:v>
                </c:pt>
                <c:pt idx="1229">
                  <c:v>5.5862055286780725</c:v>
                </c:pt>
                <c:pt idx="1230">
                  <c:v>5.5774496886883922</c:v>
                </c:pt>
                <c:pt idx="1231">
                  <c:v>5.4582171062136364</c:v>
                </c:pt>
                <c:pt idx="1232">
                  <c:v>5.3978984471322278</c:v>
                </c:pt>
                <c:pt idx="1233">
                  <c:v>5.4838949986995669</c:v>
                </c:pt>
                <c:pt idx="1234">
                  <c:v>5.5501711352392684</c:v>
                </c:pt>
                <c:pt idx="1235">
                  <c:v>5.3006517125659833</c:v>
                </c:pt>
                <c:pt idx="1236">
                  <c:v>5.3600633798014305</c:v>
                </c:pt>
                <c:pt idx="1237">
                  <c:v>5.4230415072956513</c:v>
                </c:pt>
                <c:pt idx="1238">
                  <c:v>5.4709620078642578</c:v>
                </c:pt>
                <c:pt idx="1239">
                  <c:v>5.4063251379684543</c:v>
                </c:pt>
                <c:pt idx="1240">
                  <c:v>5.314196049587399</c:v>
                </c:pt>
                <c:pt idx="1241">
                  <c:v>5.2605571849379524</c:v>
                </c:pt>
                <c:pt idx="1242">
                  <c:v>5.4510286955012841</c:v>
                </c:pt>
                <c:pt idx="1243">
                  <c:v>5.3968404042905878</c:v>
                </c:pt>
                <c:pt idx="1244">
                  <c:v>5.4110255993573695</c:v>
                </c:pt>
                <c:pt idx="1245">
                  <c:v>5.2941280332950447</c:v>
                </c:pt>
                <c:pt idx="1246">
                  <c:v>5.3724405411642024</c:v>
                </c:pt>
                <c:pt idx="1247">
                  <c:v>5.4035723284224373</c:v>
                </c:pt>
                <c:pt idx="1248">
                  <c:v>5.4480175903412746</c:v>
                </c:pt>
                <c:pt idx="1249">
                  <c:v>5.522925759397908</c:v>
                </c:pt>
                <c:pt idx="1250">
                  <c:v>5.4006074530446009</c:v>
                </c:pt>
                <c:pt idx="1251">
                  <c:v>5.3175021413512589</c:v>
                </c:pt>
                <c:pt idx="1252">
                  <c:v>5.2118030621194329</c:v>
                </c:pt>
                <c:pt idx="1253">
                  <c:v>5.1372798809614117</c:v>
                </c:pt>
                <c:pt idx="1254">
                  <c:v>5.0874785216099898</c:v>
                </c:pt>
                <c:pt idx="1255">
                  <c:v>5.0143539276597684</c:v>
                </c:pt>
                <c:pt idx="1256">
                  <c:v>5.0398139156551656</c:v>
                </c:pt>
                <c:pt idx="1257">
                  <c:v>4.9789203006345444</c:v>
                </c:pt>
                <c:pt idx="1258">
                  <c:v>5.0718714584021232</c:v>
                </c:pt>
                <c:pt idx="1259">
                  <c:v>5.343478540338622</c:v>
                </c:pt>
                <c:pt idx="1260">
                  <c:v>5.4408906036438225</c:v>
                </c:pt>
                <c:pt idx="1261">
                  <c:v>5.4615382774801065</c:v>
                </c:pt>
                <c:pt idx="1262">
                  <c:v>5.4037168624300538</c:v>
                </c:pt>
                <c:pt idx="1263">
                  <c:v>5.2639298988099199</c:v>
                </c:pt>
                <c:pt idx="1264">
                  <c:v>5.3838770547148442</c:v>
                </c:pt>
                <c:pt idx="1265">
                  <c:v>5.3059002801357611</c:v>
                </c:pt>
                <c:pt idx="1266">
                  <c:v>5.2171512581312216</c:v>
                </c:pt>
                <c:pt idx="1267">
                  <c:v>5.0513893817917257</c:v>
                </c:pt>
                <c:pt idx="1268">
                  <c:v>5.1012748574580806</c:v>
                </c:pt>
                <c:pt idx="1269">
                  <c:v>5.2179625524408051</c:v>
                </c:pt>
                <c:pt idx="1270">
                  <c:v>5.273653738452122</c:v>
                </c:pt>
                <c:pt idx="1271">
                  <c:v>5.1811762562604198</c:v>
                </c:pt>
                <c:pt idx="1272">
                  <c:v>5.2808167807915396</c:v>
                </c:pt>
                <c:pt idx="1273">
                  <c:v>5.2357762743741487</c:v>
                </c:pt>
                <c:pt idx="1274">
                  <c:v>5.3416714225588509</c:v>
                </c:pt>
                <c:pt idx="1275">
                  <c:v>5.2203463618243156</c:v>
                </c:pt>
                <c:pt idx="1276">
                  <c:v>5.1499862588244616</c:v>
                </c:pt>
                <c:pt idx="1277">
                  <c:v>5.2165192470132498</c:v>
                </c:pt>
                <c:pt idx="1278">
                  <c:v>5.3383235404673561</c:v>
                </c:pt>
                <c:pt idx="1279">
                  <c:v>5.1501806727595918</c:v>
                </c:pt>
                <c:pt idx="1280">
                  <c:v>5.1552405922530795</c:v>
                </c:pt>
                <c:pt idx="1281">
                  <c:v>5.3073220502139078</c:v>
                </c:pt>
                <c:pt idx="1282">
                  <c:v>5.3865144312529427</c:v>
                </c:pt>
                <c:pt idx="1283">
                  <c:v>5.5208543243930785</c:v>
                </c:pt>
                <c:pt idx="1284">
                  <c:v>5.3980115162329421</c:v>
                </c:pt>
                <c:pt idx="1285">
                  <c:v>5.2806121582469876</c:v>
                </c:pt>
                <c:pt idx="1286">
                  <c:v>5.4544744452797289</c:v>
                </c:pt>
                <c:pt idx="1287">
                  <c:v>5.4531677235120428</c:v>
                </c:pt>
                <c:pt idx="1288">
                  <c:v>5.3426932723599903</c:v>
                </c:pt>
                <c:pt idx="1289">
                  <c:v>5.2793494000302132</c:v>
                </c:pt>
                <c:pt idx="1290">
                  <c:v>5.1895955327491405</c:v>
                </c:pt>
                <c:pt idx="1291">
                  <c:v>5.1975777823427869</c:v>
                </c:pt>
                <c:pt idx="1292">
                  <c:v>5.3271685770388997</c:v>
                </c:pt>
                <c:pt idx="1293">
                  <c:v>5.2849787519831537</c:v>
                </c:pt>
                <c:pt idx="1294">
                  <c:v>5.3112605859810795</c:v>
                </c:pt>
                <c:pt idx="1295">
                  <c:v>5.0700131823083288</c:v>
                </c:pt>
                <c:pt idx="1296">
                  <c:v>5.1844306620330398</c:v>
                </c:pt>
                <c:pt idx="1297">
                  <c:v>5.2618540448253945</c:v>
                </c:pt>
                <c:pt idx="1298">
                  <c:v>5.1492671421109577</c:v>
                </c:pt>
                <c:pt idx="1299">
                  <c:v>5.1293623912738679</c:v>
                </c:pt>
                <c:pt idx="1300">
                  <c:v>5.2094548471969953</c:v>
                </c:pt>
                <c:pt idx="1301">
                  <c:v>5.122024540652772</c:v>
                </c:pt>
                <c:pt idx="1302">
                  <c:v>5.2767034564793232</c:v>
                </c:pt>
                <c:pt idx="1303">
                  <c:v>5.2007637972430008</c:v>
                </c:pt>
                <c:pt idx="1304">
                  <c:v>5.1473180146046422</c:v>
                </c:pt>
                <c:pt idx="1305">
                  <c:v>5.1622005982756862</c:v>
                </c:pt>
                <c:pt idx="1306">
                  <c:v>5.2123985062129945</c:v>
                </c:pt>
                <c:pt idx="1307">
                  <c:v>5.1114189125958625</c:v>
                </c:pt>
                <c:pt idx="1308">
                  <c:v>5.1165307784385758</c:v>
                </c:pt>
                <c:pt idx="1309">
                  <c:v>5.0363173839457183</c:v>
                </c:pt>
                <c:pt idx="1310">
                  <c:v>4.8203825158524793</c:v>
                </c:pt>
                <c:pt idx="1311">
                  <c:v>4.5650940398884838</c:v>
                </c:pt>
                <c:pt idx="1312">
                  <c:v>4.3504330750304856</c:v>
                </c:pt>
                <c:pt idx="1313">
                  <c:v>4.0557722557737739</c:v>
                </c:pt>
                <c:pt idx="1314">
                  <c:v>3.8356729694444902</c:v>
                </c:pt>
                <c:pt idx="1315">
                  <c:v>3.585219415525128</c:v>
                </c:pt>
                <c:pt idx="1316">
                  <c:v>3.4348880972651372</c:v>
                </c:pt>
                <c:pt idx="1317">
                  <c:v>3.3131424848769</c:v>
                </c:pt>
                <c:pt idx="1318">
                  <c:v>3.2027883392091847</c:v>
                </c:pt>
                <c:pt idx="1319">
                  <c:v>3.034307891419417</c:v>
                </c:pt>
                <c:pt idx="1320">
                  <c:v>2.913169219200435</c:v>
                </c:pt>
                <c:pt idx="1321">
                  <c:v>2.7667765828811537</c:v>
                </c:pt>
                <c:pt idx="1322">
                  <c:v>2.6894979960104126</c:v>
                </c:pt>
                <c:pt idx="1323">
                  <c:v>2.577865822671717</c:v>
                </c:pt>
                <c:pt idx="1324">
                  <c:v>2.4578019634722166</c:v>
                </c:pt>
                <c:pt idx="1325">
                  <c:v>2.3840831204021766</c:v>
                </c:pt>
                <c:pt idx="1326">
                  <c:v>2.3215750673621853</c:v>
                </c:pt>
                <c:pt idx="1327">
                  <c:v>2.2841616025932963</c:v>
                </c:pt>
                <c:pt idx="1328">
                  <c:v>2.2516597102232456</c:v>
                </c:pt>
                <c:pt idx="1329">
                  <c:v>2.2140351277719437</c:v>
                </c:pt>
                <c:pt idx="1330">
                  <c:v>2.1353052923530216</c:v>
                </c:pt>
                <c:pt idx="1331">
                  <c:v>2.1111692704193996</c:v>
                </c:pt>
                <c:pt idx="1332">
                  <c:v>2.0163372255493419</c:v>
                </c:pt>
                <c:pt idx="1333">
                  <c:v>1.9190772331390356</c:v>
                </c:pt>
                <c:pt idx="1334">
                  <c:v>1.8553357156003865</c:v>
                </c:pt>
                <c:pt idx="1335">
                  <c:v>1.7709633854751328</c:v>
                </c:pt>
                <c:pt idx="1336">
                  <c:v>1.7017207809735695</c:v>
                </c:pt>
                <c:pt idx="1337">
                  <c:v>1.6686166481599043</c:v>
                </c:pt>
                <c:pt idx="1338">
                  <c:v>1.5637117659189272</c:v>
                </c:pt>
                <c:pt idx="1339">
                  <c:v>1.4923652543653578</c:v>
                </c:pt>
                <c:pt idx="1340">
                  <c:v>1.4730292558722287</c:v>
                </c:pt>
                <c:pt idx="1341">
                  <c:v>1.4249617967742285</c:v>
                </c:pt>
                <c:pt idx="1342">
                  <c:v>1.412116002627513</c:v>
                </c:pt>
                <c:pt idx="1343">
                  <c:v>1.3670113671267086</c:v>
                </c:pt>
                <c:pt idx="1344">
                  <c:v>1.336621219888817</c:v>
                </c:pt>
                <c:pt idx="1345">
                  <c:v>1.2998536739154685</c:v>
                </c:pt>
                <c:pt idx="1346">
                  <c:v>1.2894883204387617</c:v>
                </c:pt>
                <c:pt idx="1347">
                  <c:v>1.2248526953469017</c:v>
                </c:pt>
                <c:pt idx="1348">
                  <c:v>1.2131441813519985</c:v>
                </c:pt>
                <c:pt idx="1349">
                  <c:v>1.1601368191345016</c:v>
                </c:pt>
                <c:pt idx="1350">
                  <c:v>1.1270153879088702</c:v>
                </c:pt>
                <c:pt idx="1351">
                  <c:v>1.110729866835553</c:v>
                </c:pt>
                <c:pt idx="1352">
                  <c:v>1.0728801636852143</c:v>
                </c:pt>
                <c:pt idx="1353">
                  <c:v>1.0648168030274392</c:v>
                </c:pt>
                <c:pt idx="1354">
                  <c:v>1.0569378973092423</c:v>
                </c:pt>
                <c:pt idx="1355">
                  <c:v>1.029778606236512</c:v>
                </c:pt>
                <c:pt idx="1356">
                  <c:v>1.0429155369956962</c:v>
                </c:pt>
                <c:pt idx="1357">
                  <c:v>1.0196029052545386</c:v>
                </c:pt>
                <c:pt idx="1358">
                  <c:v>1.0191281447771463</c:v>
                </c:pt>
                <c:pt idx="1359">
                  <c:v>1.0610032538216922</c:v>
                </c:pt>
                <c:pt idx="1360">
                  <c:v>1.03768775810272</c:v>
                </c:pt>
                <c:pt idx="1361">
                  <c:v>1.0442146769085368</c:v>
                </c:pt>
                <c:pt idx="1362">
                  <c:v>1.0523481565482653</c:v>
                </c:pt>
                <c:pt idx="1363">
                  <c:v>1.0161377672334535</c:v>
                </c:pt>
                <c:pt idx="1364">
                  <c:v>1.0013195473521981</c:v>
                </c:pt>
                <c:pt idx="1365">
                  <c:v>1.0059960795875509</c:v>
                </c:pt>
                <c:pt idx="1366">
                  <c:v>0.9997664344357472</c:v>
                </c:pt>
                <c:pt idx="1367">
                  <c:v>1.033071287117818</c:v>
                </c:pt>
                <c:pt idx="1368">
                  <c:v>1.0220152945751473</c:v>
                </c:pt>
                <c:pt idx="1369">
                  <c:v>1.0079391056103726</c:v>
                </c:pt>
                <c:pt idx="1370">
                  <c:v>1.0144583201811941</c:v>
                </c:pt>
                <c:pt idx="1371">
                  <c:v>1.0212946673159671</c:v>
                </c:pt>
                <c:pt idx="1372">
                  <c:v>1.0184897418800907</c:v>
                </c:pt>
                <c:pt idx="1373">
                  <c:v>1.0037551734381704</c:v>
                </c:pt>
                <c:pt idx="1374">
                  <c:v>0.99099326414860589</c:v>
                </c:pt>
                <c:pt idx="1375">
                  <c:v>0.98074942729290437</c:v>
                </c:pt>
                <c:pt idx="1376">
                  <c:v>0.98635350337475913</c:v>
                </c:pt>
                <c:pt idx="1377">
                  <c:v>0.99024490091561312</c:v>
                </c:pt>
                <c:pt idx="1378">
                  <c:v>1.0105181987740799</c:v>
                </c:pt>
                <c:pt idx="1379">
                  <c:v>1.0278987771755441</c:v>
                </c:pt>
                <c:pt idx="1380">
                  <c:v>1.0016471260385709</c:v>
                </c:pt>
                <c:pt idx="1381">
                  <c:v>1.0166228999517719</c:v>
                </c:pt>
                <c:pt idx="1382">
                  <c:v>1.0254407863878994</c:v>
                </c:pt>
                <c:pt idx="1383">
                  <c:v>1.0631109410748565</c:v>
                </c:pt>
                <c:pt idx="1384">
                  <c:v>1.0660326057846399</c:v>
                </c:pt>
                <c:pt idx="1385">
                  <c:v>1.0478945494498877</c:v>
                </c:pt>
                <c:pt idx="1386">
                  <c:v>1.0642270243254366</c:v>
                </c:pt>
                <c:pt idx="1387">
                  <c:v>1.1200850567916387</c:v>
                </c:pt>
                <c:pt idx="1388">
                  <c:v>1.1035312235629711</c:v>
                </c:pt>
                <c:pt idx="1389">
                  <c:v>1.1083237069428449</c:v>
                </c:pt>
                <c:pt idx="1390">
                  <c:v>1.0851585741522041</c:v>
                </c:pt>
                <c:pt idx="1391">
                  <c:v>1.0802349943206646</c:v>
                </c:pt>
                <c:pt idx="1392">
                  <c:v>1.0611108454530733</c:v>
                </c:pt>
                <c:pt idx="1393">
                  <c:v>1.0384490395833077</c:v>
                </c:pt>
                <c:pt idx="1394">
                  <c:v>1.028392108937676</c:v>
                </c:pt>
                <c:pt idx="1395">
                  <c:v>1.0314188995236124</c:v>
                </c:pt>
                <c:pt idx="1396">
                  <c:v>1.009571157945877</c:v>
                </c:pt>
                <c:pt idx="1397">
                  <c:v>0.99177450092564634</c:v>
                </c:pt>
                <c:pt idx="1398">
                  <c:v>0.97940279472429004</c:v>
                </c:pt>
                <c:pt idx="1399">
                  <c:v>0.9861179748475738</c:v>
                </c:pt>
                <c:pt idx="1400">
                  <c:v>0.9723812470720038</c:v>
                </c:pt>
                <c:pt idx="1401">
                  <c:v>0.97043608011953908</c:v>
                </c:pt>
                <c:pt idx="1402">
                  <c:v>0.95799354013435045</c:v>
                </c:pt>
                <c:pt idx="1403">
                  <c:v>0.99129910619693684</c:v>
                </c:pt>
                <c:pt idx="1404">
                  <c:v>0.99996420410134879</c:v>
                </c:pt>
                <c:pt idx="1405">
                  <c:v>1.0154359785913127</c:v>
                </c:pt>
                <c:pt idx="1406">
                  <c:v>1.0197058092579387</c:v>
                </c:pt>
                <c:pt idx="1407">
                  <c:v>1.0333345361035213</c:v>
                </c:pt>
                <c:pt idx="1408">
                  <c:v>1.0242116362203788</c:v>
                </c:pt>
                <c:pt idx="1409">
                  <c:v>0.99162616273042148</c:v>
                </c:pt>
                <c:pt idx="1410">
                  <c:v>0.97948449522875658</c:v>
                </c:pt>
                <c:pt idx="1411">
                  <c:v>0.9820605216715288</c:v>
                </c:pt>
                <c:pt idx="1412">
                  <c:v>0.99287772197660185</c:v>
                </c:pt>
                <c:pt idx="1413">
                  <c:v>0.98889043174679159</c:v>
                </c:pt>
                <c:pt idx="1414">
                  <c:v>0.99233443980750569</c:v>
                </c:pt>
                <c:pt idx="1415">
                  <c:v>0.99937822323009173</c:v>
                </c:pt>
                <c:pt idx="1416">
                  <c:v>1.0487988453030188</c:v>
                </c:pt>
                <c:pt idx="1417">
                  <c:v>1.0630737523167033</c:v>
                </c:pt>
                <c:pt idx="1418">
                  <c:v>1.07114391389953</c:v>
                </c:pt>
                <c:pt idx="1419">
                  <c:v>1.0899107245795716</c:v>
                </c:pt>
                <c:pt idx="1420">
                  <c:v>1.1029374620093546</c:v>
                </c:pt>
                <c:pt idx="1421">
                  <c:v>1.1349791849280886</c:v>
                </c:pt>
                <c:pt idx="1422">
                  <c:v>1.129837269396859</c:v>
                </c:pt>
                <c:pt idx="1423">
                  <c:v>1.1383009974848499</c:v>
                </c:pt>
                <c:pt idx="1424">
                  <c:v>1.1438522961099409</c:v>
                </c:pt>
                <c:pt idx="1425">
                  <c:v>1.1275907327165038</c:v>
                </c:pt>
                <c:pt idx="1426">
                  <c:v>1.0976746099771788</c:v>
                </c:pt>
                <c:pt idx="1427">
                  <c:v>1.0862974544785877</c:v>
                </c:pt>
                <c:pt idx="1428">
                  <c:v>1.0615553362516119</c:v>
                </c:pt>
                <c:pt idx="1429">
                  <c:v>1.0353061130448844</c:v>
                </c:pt>
                <c:pt idx="1430">
                  <c:v>1.0089939963443757</c:v>
                </c:pt>
                <c:pt idx="1431">
                  <c:v>1.0077163125842965</c:v>
                </c:pt>
                <c:pt idx="1432">
                  <c:v>0.99905816896301802</c:v>
                </c:pt>
                <c:pt idx="1433">
                  <c:v>1.0008925619368692</c:v>
                </c:pt>
                <c:pt idx="1434">
                  <c:v>1.0021129486590752</c:v>
                </c:pt>
                <c:pt idx="1435">
                  <c:v>1.0277253838530724</c:v>
                </c:pt>
                <c:pt idx="1436">
                  <c:v>1.0196899202323033</c:v>
                </c:pt>
                <c:pt idx="1437">
                  <c:v>1.0280263311736706</c:v>
                </c:pt>
                <c:pt idx="1438">
                  <c:v>1.0383209366072874</c:v>
                </c:pt>
                <c:pt idx="1439">
                  <c:v>1.0608029346273289</c:v>
                </c:pt>
                <c:pt idx="1440">
                  <c:v>1.0773948079386002</c:v>
                </c:pt>
                <c:pt idx="1441">
                  <c:v>1.0839003200641386</c:v>
                </c:pt>
                <c:pt idx="1442">
                  <c:v>1.0690228625479996</c:v>
                </c:pt>
                <c:pt idx="1443">
                  <c:v>1.0827961480862949</c:v>
                </c:pt>
                <c:pt idx="1444">
                  <c:v>1.0841361223753654</c:v>
                </c:pt>
                <c:pt idx="1445">
                  <c:v>1.076240474218517</c:v>
                </c:pt>
                <c:pt idx="1446">
                  <c:v>1.0634397202100421</c:v>
                </c:pt>
                <c:pt idx="1447">
                  <c:v>1.0586187755281389</c:v>
                </c:pt>
                <c:pt idx="1448">
                  <c:v>1.0483426671133194</c:v>
                </c:pt>
                <c:pt idx="1449">
                  <c:v>1.0479764881155789</c:v>
                </c:pt>
                <c:pt idx="1450">
                  <c:v>1.0392633526464228</c:v>
                </c:pt>
                <c:pt idx="1451">
                  <c:v>1.0493532501260869</c:v>
                </c:pt>
                <c:pt idx="1452">
                  <c:v>1.0313836527393325</c:v>
                </c:pt>
                <c:pt idx="1453">
                  <c:v>1.03698563301055</c:v>
                </c:pt>
                <c:pt idx="1454">
                  <c:v>1.0507741910407455</c:v>
                </c:pt>
                <c:pt idx="1455">
                  <c:v>1.0536043240103701</c:v>
                </c:pt>
                <c:pt idx="1456">
                  <c:v>1.0501956652171305</c:v>
                </c:pt>
                <c:pt idx="1457">
                  <c:v>1.0210428721292053</c:v>
                </c:pt>
                <c:pt idx="1458">
                  <c:v>1.0040831414635516</c:v>
                </c:pt>
                <c:pt idx="1459">
                  <c:v>1.0167700424007915</c:v>
                </c:pt>
                <c:pt idx="1460">
                  <c:v>1.0082261256507892</c:v>
                </c:pt>
                <c:pt idx="1461">
                  <c:v>0.98354854829741334</c:v>
                </c:pt>
                <c:pt idx="1462">
                  <c:v>0.97399661577570862</c:v>
                </c:pt>
                <c:pt idx="1463">
                  <c:v>0.96364381486795891</c:v>
                </c:pt>
                <c:pt idx="1464">
                  <c:v>0.99853246897611203</c:v>
                </c:pt>
                <c:pt idx="1465">
                  <c:v>1.0017784049543901</c:v>
                </c:pt>
                <c:pt idx="1466">
                  <c:v>1.0018097704321538</c:v>
                </c:pt>
                <c:pt idx="1467">
                  <c:v>1.0208399047137195</c:v>
                </c:pt>
                <c:pt idx="1468">
                  <c:v>1.0189215273114851</c:v>
                </c:pt>
                <c:pt idx="1469">
                  <c:v>1.0101968469904743</c:v>
                </c:pt>
                <c:pt idx="1470">
                  <c:v>1.0253467495840785</c:v>
                </c:pt>
                <c:pt idx="1471">
                  <c:v>1.0350192352593495</c:v>
                </c:pt>
                <c:pt idx="1472">
                  <c:v>1.0279815579886229</c:v>
                </c:pt>
                <c:pt idx="1473">
                  <c:v>1.0065785117801853</c:v>
                </c:pt>
                <c:pt idx="1474">
                  <c:v>1.0134228732258768</c:v>
                </c:pt>
                <c:pt idx="1475">
                  <c:v>1.0117238868946274</c:v>
                </c:pt>
                <c:pt idx="1476">
                  <c:v>0.99934306309978893</c:v>
                </c:pt>
                <c:pt idx="1477">
                  <c:v>0.97434466766765726</c:v>
                </c:pt>
                <c:pt idx="1478">
                  <c:v>0.99550755775728861</c:v>
                </c:pt>
                <c:pt idx="1479">
                  <c:v>1.037156595263556</c:v>
                </c:pt>
                <c:pt idx="1480">
                  <c:v>1.0330787325744988</c:v>
                </c:pt>
                <c:pt idx="1481">
                  <c:v>0.98695486045739733</c:v>
                </c:pt>
                <c:pt idx="1482">
                  <c:v>0.99224386972932654</c:v>
                </c:pt>
                <c:pt idx="1483">
                  <c:v>0.96689972131227686</c:v>
                </c:pt>
                <c:pt idx="1484">
                  <c:v>0.98927337827586248</c:v>
                </c:pt>
                <c:pt idx="1485">
                  <c:v>0.98279549026705215</c:v>
                </c:pt>
                <c:pt idx="1486">
                  <c:v>0.96727713945130289</c:v>
                </c:pt>
                <c:pt idx="1487">
                  <c:v>0.9688555016679381</c:v>
                </c:pt>
                <c:pt idx="1488">
                  <c:v>0.97196731722593299</c:v>
                </c:pt>
                <c:pt idx="1489">
                  <c:v>0.96433056177625387</c:v>
                </c:pt>
                <c:pt idx="1490">
                  <c:v>1.0040135932357257</c:v>
                </c:pt>
                <c:pt idx="1491">
                  <c:v>1.0112494291382306</c:v>
                </c:pt>
                <c:pt idx="1492">
                  <c:v>0.99378357219136371</c:v>
                </c:pt>
                <c:pt idx="1493">
                  <c:v>0.99463182226776337</c:v>
                </c:pt>
                <c:pt idx="1494">
                  <c:v>0.99609343998274258</c:v>
                </c:pt>
                <c:pt idx="1495">
                  <c:v>1.0279441351575065</c:v>
                </c:pt>
                <c:pt idx="1496">
                  <c:v>1.0509531578506555</c:v>
                </c:pt>
                <c:pt idx="1497">
                  <c:v>1.0502429051021056</c:v>
                </c:pt>
                <c:pt idx="1498">
                  <c:v>1.0436048249426888</c:v>
                </c:pt>
                <c:pt idx="1499">
                  <c:v>1.0582470051163866</c:v>
                </c:pt>
                <c:pt idx="1500">
                  <c:v>1.0449483559325212</c:v>
                </c:pt>
                <c:pt idx="1501">
                  <c:v>1.0191437405275248</c:v>
                </c:pt>
                <c:pt idx="1502">
                  <c:v>1.0002673345409254</c:v>
                </c:pt>
                <c:pt idx="1503">
                  <c:v>0.98245605772102285</c:v>
                </c:pt>
                <c:pt idx="1504">
                  <c:v>0.96722317351572384</c:v>
                </c:pt>
                <c:pt idx="1505">
                  <c:v>0.9849420777915604</c:v>
                </c:pt>
                <c:pt idx="1506">
                  <c:v>0.98390464869320682</c:v>
                </c:pt>
                <c:pt idx="1507">
                  <c:v>0.99533161615594423</c:v>
                </c:pt>
                <c:pt idx="1508">
                  <c:v>1.0296100254947753</c:v>
                </c:pt>
                <c:pt idx="1509">
                  <c:v>1.0285569082518216</c:v>
                </c:pt>
                <c:pt idx="1510">
                  <c:v>1.01324881725696</c:v>
                </c:pt>
                <c:pt idx="1511">
                  <c:v>1.0258248535906938</c:v>
                </c:pt>
                <c:pt idx="1512">
                  <c:v>1.0221516301738962</c:v>
                </c:pt>
                <c:pt idx="1513">
                  <c:v>1.0154981357492876</c:v>
                </c:pt>
                <c:pt idx="1514">
                  <c:v>0.99219235156867525</c:v>
                </c:pt>
                <c:pt idx="1515">
                  <c:v>0.97314970446914151</c:v>
                </c:pt>
                <c:pt idx="1516">
                  <c:v>0.98713938551040792</c:v>
                </c:pt>
                <c:pt idx="1517">
                  <c:v>0.99392938636698758</c:v>
                </c:pt>
                <c:pt idx="1518">
                  <c:v>0.99379009834501797</c:v>
                </c:pt>
                <c:pt idx="1519">
                  <c:v>0.99705952502431516</c:v>
                </c:pt>
                <c:pt idx="1520">
                  <c:v>1.0162546633880796</c:v>
                </c:pt>
                <c:pt idx="1521">
                  <c:v>1.0099613586588609</c:v>
                </c:pt>
                <c:pt idx="1522">
                  <c:v>1.0025935331182199</c:v>
                </c:pt>
                <c:pt idx="1523">
                  <c:v>1.0127658423523767</c:v>
                </c:pt>
                <c:pt idx="1524">
                  <c:v>1.0214832206626863</c:v>
                </c:pt>
                <c:pt idx="1525">
                  <c:v>1.0147152594867461</c:v>
                </c:pt>
                <c:pt idx="1526">
                  <c:v>0.98166902190373384</c:v>
                </c:pt>
                <c:pt idx="1527">
                  <c:v>0.98351750254976644</c:v>
                </c:pt>
                <c:pt idx="1528">
                  <c:v>0.99575070331971594</c:v>
                </c:pt>
                <c:pt idx="1529">
                  <c:v>1.0486264804780121</c:v>
                </c:pt>
                <c:pt idx="1530">
                  <c:v>1.0364079339315517</c:v>
                </c:pt>
                <c:pt idx="1531">
                  <c:v>1.0371501632307674</c:v>
                </c:pt>
                <c:pt idx="1532">
                  <c:v>1.0615953371788387</c:v>
                </c:pt>
                <c:pt idx="1533">
                  <c:v>1.0855577728014449</c:v>
                </c:pt>
                <c:pt idx="1534">
                  <c:v>1.0682327976845292</c:v>
                </c:pt>
                <c:pt idx="1535">
                  <c:v>1.0639708803043191</c:v>
                </c:pt>
                <c:pt idx="1536">
                  <c:v>1.0344958108148059</c:v>
                </c:pt>
                <c:pt idx="1537">
                  <c:v>1.0459366884040602</c:v>
                </c:pt>
                <c:pt idx="1538">
                  <c:v>1.0340449252362931</c:v>
                </c:pt>
                <c:pt idx="1539">
                  <c:v>1.0328500291562868</c:v>
                </c:pt>
                <c:pt idx="1540">
                  <c:v>1.0135471367737154</c:v>
                </c:pt>
                <c:pt idx="1541">
                  <c:v>1.0241352892660183</c:v>
                </c:pt>
                <c:pt idx="1542">
                  <c:v>1.024862647653406</c:v>
                </c:pt>
                <c:pt idx="1543">
                  <c:v>1.0139452994159095</c:v>
                </c:pt>
                <c:pt idx="1544">
                  <c:v>1.0016134476686454</c:v>
                </c:pt>
                <c:pt idx="1545">
                  <c:v>1.0118404399088861</c:v>
                </c:pt>
                <c:pt idx="1546">
                  <c:v>1.0003787773272275</c:v>
                </c:pt>
                <c:pt idx="1547">
                  <c:v>1.036068772836892</c:v>
                </c:pt>
                <c:pt idx="1548">
                  <c:v>1.0351024039117516</c:v>
                </c:pt>
                <c:pt idx="1549">
                  <c:v>1.0209596237397034</c:v>
                </c:pt>
                <c:pt idx="1550">
                  <c:v>1.0439879543364843</c:v>
                </c:pt>
                <c:pt idx="1551">
                  <c:v>1.051358738574127</c:v>
                </c:pt>
                <c:pt idx="1552">
                  <c:v>1.0152962522442663</c:v>
                </c:pt>
                <c:pt idx="1553">
                  <c:v>1.0243753194729177</c:v>
                </c:pt>
                <c:pt idx="1554">
                  <c:v>1.0124896146327351</c:v>
                </c:pt>
                <c:pt idx="1555">
                  <c:v>1.0012285375276828</c:v>
                </c:pt>
                <c:pt idx="1556">
                  <c:v>1.0199988770109452</c:v>
                </c:pt>
                <c:pt idx="1557">
                  <c:v>1.0101909633612565</c:v>
                </c:pt>
                <c:pt idx="1558">
                  <c:v>1.0019976025906063</c:v>
                </c:pt>
                <c:pt idx="1559">
                  <c:v>1.0331358880950143</c:v>
                </c:pt>
                <c:pt idx="1560">
                  <c:v>0.99388451444205461</c:v>
                </c:pt>
                <c:pt idx="1561">
                  <c:v>0.9823562602912107</c:v>
                </c:pt>
                <c:pt idx="1562">
                  <c:v>0.97014159311045756</c:v>
                </c:pt>
                <c:pt idx="1563">
                  <c:v>0.96770031565410308</c:v>
                </c:pt>
                <c:pt idx="1564">
                  <c:v>0.95589971193723733</c:v>
                </c:pt>
                <c:pt idx="1565">
                  <c:v>0.96409788960071108</c:v>
                </c:pt>
                <c:pt idx="1566">
                  <c:v>0.97072501444389181</c:v>
                </c:pt>
                <c:pt idx="1567">
                  <c:v>0.99539766231074933</c:v>
                </c:pt>
                <c:pt idx="1568">
                  <c:v>1.0054661951117643</c:v>
                </c:pt>
                <c:pt idx="1569">
                  <c:v>1.0439762764382527</c:v>
                </c:pt>
                <c:pt idx="1570">
                  <c:v>1.04304617080037</c:v>
                </c:pt>
                <c:pt idx="1571">
                  <c:v>1.0491432120919051</c:v>
                </c:pt>
                <c:pt idx="1572">
                  <c:v>1.032499375354567</c:v>
                </c:pt>
                <c:pt idx="1573">
                  <c:v>1.0191372706168129</c:v>
                </c:pt>
                <c:pt idx="1574">
                  <c:v>1.0111169918792777</c:v>
                </c:pt>
                <c:pt idx="1575">
                  <c:v>1.0166012291047364</c:v>
                </c:pt>
                <c:pt idx="1576">
                  <c:v>1.0066576439833794</c:v>
                </c:pt>
                <c:pt idx="1577">
                  <c:v>1.0083594132606768</c:v>
                </c:pt>
                <c:pt idx="1578">
                  <c:v>1.0349274623399096</c:v>
                </c:pt>
                <c:pt idx="1579">
                  <c:v>1.0485943451711168</c:v>
                </c:pt>
                <c:pt idx="1580">
                  <c:v>1.071605433959383</c:v>
                </c:pt>
                <c:pt idx="1581">
                  <c:v>1.1004140263258921</c:v>
                </c:pt>
                <c:pt idx="1582">
                  <c:v>1.0769166593057957</c:v>
                </c:pt>
                <c:pt idx="1583">
                  <c:v>1.0760663258898395</c:v>
                </c:pt>
                <c:pt idx="1584">
                  <c:v>1.0801293995020602</c:v>
                </c:pt>
                <c:pt idx="1585">
                  <c:v>1.0673544967618902</c:v>
                </c:pt>
                <c:pt idx="1586">
                  <c:v>1.0516238733965433</c:v>
                </c:pt>
                <c:pt idx="1587">
                  <c:v>1.025003167722657</c:v>
                </c:pt>
                <c:pt idx="1588">
                  <c:v>1.0023937216551044</c:v>
                </c:pt>
                <c:pt idx="1589">
                  <c:v>1.0091521728964437</c:v>
                </c:pt>
                <c:pt idx="1590">
                  <c:v>1.0057440379683704</c:v>
                </c:pt>
                <c:pt idx="1591">
                  <c:v>0.99700540231733092</c:v>
                </c:pt>
                <c:pt idx="1592">
                  <c:v>0.99523267444850583</c:v>
                </c:pt>
                <c:pt idx="1593">
                  <c:v>0.99871375246863503</c:v>
                </c:pt>
                <c:pt idx="1594">
                  <c:v>1.03827968825809</c:v>
                </c:pt>
                <c:pt idx="1595">
                  <c:v>1.0497016758028648</c:v>
                </c:pt>
                <c:pt idx="1596">
                  <c:v>1.0396349705622863</c:v>
                </c:pt>
                <c:pt idx="1597">
                  <c:v>1.028670049563041</c:v>
                </c:pt>
                <c:pt idx="1598">
                  <c:v>1.0456150115839855</c:v>
                </c:pt>
                <c:pt idx="1599">
                  <c:v>0.65558365833661858</c:v>
                </c:pt>
                <c:pt idx="1600">
                  <c:v>5.9732825683150227E-2</c:v>
                </c:pt>
                <c:pt idx="1601">
                  <c:v>4.4013733802661388E-2</c:v>
                </c:pt>
                <c:pt idx="1602">
                  <c:v>1.3033774022693381</c:v>
                </c:pt>
                <c:pt idx="1603">
                  <c:v>1.2370877211874187</c:v>
                </c:pt>
                <c:pt idx="1604">
                  <c:v>1.1848476840225799</c:v>
                </c:pt>
                <c:pt idx="1605">
                  <c:v>5.1995669523967836E-2</c:v>
                </c:pt>
                <c:pt idx="1606">
                  <c:v>1.6747120224736935E-2</c:v>
                </c:pt>
                <c:pt idx="1607">
                  <c:v>2.0276303669379864E-3</c:v>
                </c:pt>
                <c:pt idx="1608">
                  <c:v>4.342744980921344E-6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2-49B7-AA1C-677889A43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282104"/>
        <c:axId val="525277512"/>
      </c:lineChart>
      <c:catAx>
        <c:axId val="52528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277512"/>
        <c:crosses val="autoZero"/>
        <c:auto val="1"/>
        <c:lblAlgn val="ctr"/>
        <c:lblOffset val="100"/>
        <c:noMultiLvlLbl val="0"/>
      </c:catAx>
      <c:valAx>
        <c:axId val="52527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28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времен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067709801908113"/>
          <c:y val="0.12615646258503402"/>
          <c:w val="0.8527221537179579"/>
          <c:h val="0.71713134072526652"/>
        </c:manualLayout>
      </c:layout>
      <c:scatterChart>
        <c:scatterStyle val="lineMarker"/>
        <c:varyColors val="0"/>
        <c:ser>
          <c:idx val="0"/>
          <c:order val="0"/>
          <c:tx>
            <c:strRef>
              <c:f>dl475_7!$N$1</c:f>
              <c:strCache>
                <c:ptCount val="1"/>
                <c:pt idx="0">
                  <c:v>min Время,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dl475_7!$N$2:$N$2002</c:f>
              <c:numCache>
                <c:formatCode>0.00E+00</c:formatCode>
                <c:ptCount val="2001"/>
                <c:pt idx="0">
                  <c:v>3.0000000000000009E-7</c:v>
                </c:pt>
                <c:pt idx="1">
                  <c:v>2.4999999999999994E-7</c:v>
                </c:pt>
                <c:pt idx="2">
                  <c:v>2.2499999999999996E-7</c:v>
                </c:pt>
                <c:pt idx="3">
                  <c:v>3.7500000000000001E-7</c:v>
                </c:pt>
                <c:pt idx="4">
                  <c:v>2.7500000000000012E-7</c:v>
                </c:pt>
                <c:pt idx="5">
                  <c:v>2.7500000000000012E-7</c:v>
                </c:pt>
                <c:pt idx="6">
                  <c:v>3.5000000000000004E-7</c:v>
                </c:pt>
                <c:pt idx="7">
                  <c:v>3.0000000000000009E-7</c:v>
                </c:pt>
                <c:pt idx="8">
                  <c:v>2.7500000000000012E-7</c:v>
                </c:pt>
                <c:pt idx="9">
                  <c:v>3.0000000000000009E-7</c:v>
                </c:pt>
                <c:pt idx="10">
                  <c:v>3.5000000000000004E-7</c:v>
                </c:pt>
                <c:pt idx="11">
                  <c:v>3.5000000000000004E-7</c:v>
                </c:pt>
                <c:pt idx="12">
                  <c:v>2.4999999999999994E-7</c:v>
                </c:pt>
                <c:pt idx="13">
                  <c:v>3.5000000000000004E-7</c:v>
                </c:pt>
                <c:pt idx="14">
                  <c:v>1.9999999999999999E-7</c:v>
                </c:pt>
                <c:pt idx="15">
                  <c:v>1.9999999999999999E-7</c:v>
                </c:pt>
                <c:pt idx="16">
                  <c:v>3.5000000000000004E-7</c:v>
                </c:pt>
                <c:pt idx="17">
                  <c:v>3.5000000000000004E-7</c:v>
                </c:pt>
                <c:pt idx="18">
                  <c:v>3.2500000000000006E-7</c:v>
                </c:pt>
                <c:pt idx="19">
                  <c:v>3.5000000000000004E-7</c:v>
                </c:pt>
                <c:pt idx="20">
                  <c:v>2.7500000000000012E-7</c:v>
                </c:pt>
                <c:pt idx="21">
                  <c:v>3.7500000000000001E-7</c:v>
                </c:pt>
                <c:pt idx="22">
                  <c:v>2.4999999999999994E-7</c:v>
                </c:pt>
                <c:pt idx="23">
                  <c:v>3.7500000000000001E-7</c:v>
                </c:pt>
                <c:pt idx="24">
                  <c:v>2.7500000000000012E-7</c:v>
                </c:pt>
                <c:pt idx="25">
                  <c:v>3.2500000000000006E-7</c:v>
                </c:pt>
                <c:pt idx="26">
                  <c:v>3.0000000000000009E-7</c:v>
                </c:pt>
                <c:pt idx="27">
                  <c:v>3.5000000000000004E-7</c:v>
                </c:pt>
                <c:pt idx="28">
                  <c:v>3.7500000000000001E-7</c:v>
                </c:pt>
                <c:pt idx="29">
                  <c:v>1.9999999999999999E-7</c:v>
                </c:pt>
                <c:pt idx="30">
                  <c:v>2.7500000000000012E-7</c:v>
                </c:pt>
                <c:pt idx="31">
                  <c:v>3.5000000000000004E-7</c:v>
                </c:pt>
                <c:pt idx="32">
                  <c:v>2.7500000000000012E-7</c:v>
                </c:pt>
                <c:pt idx="33">
                  <c:v>3.0000000000000009E-7</c:v>
                </c:pt>
                <c:pt idx="34">
                  <c:v>3.2500000000000006E-7</c:v>
                </c:pt>
                <c:pt idx="35">
                  <c:v>3.2500000000000006E-7</c:v>
                </c:pt>
                <c:pt idx="36">
                  <c:v>3.0000000000000009E-7</c:v>
                </c:pt>
                <c:pt idx="37">
                  <c:v>1.9999999999999999E-7</c:v>
                </c:pt>
                <c:pt idx="38">
                  <c:v>2.2499999999999996E-7</c:v>
                </c:pt>
                <c:pt idx="39">
                  <c:v>2.4999999999999994E-7</c:v>
                </c:pt>
                <c:pt idx="40">
                  <c:v>3.2500000000000006E-7</c:v>
                </c:pt>
                <c:pt idx="41">
                  <c:v>2.7500000000000012E-7</c:v>
                </c:pt>
                <c:pt idx="42">
                  <c:v>3.0000000000000009E-7</c:v>
                </c:pt>
                <c:pt idx="43">
                  <c:v>3.0000000000000009E-7</c:v>
                </c:pt>
                <c:pt idx="44">
                  <c:v>2.7500000000000012E-7</c:v>
                </c:pt>
                <c:pt idx="45">
                  <c:v>3.0000000000000009E-7</c:v>
                </c:pt>
                <c:pt idx="46">
                  <c:v>3.2500000000000006E-7</c:v>
                </c:pt>
                <c:pt idx="47">
                  <c:v>3.2500000000000006E-7</c:v>
                </c:pt>
                <c:pt idx="48">
                  <c:v>3.2500000000000006E-7</c:v>
                </c:pt>
                <c:pt idx="49">
                  <c:v>3.5000000000000004E-7</c:v>
                </c:pt>
                <c:pt idx="50">
                  <c:v>3.2500000000000006E-7</c:v>
                </c:pt>
                <c:pt idx="51">
                  <c:v>2.7500000000000012E-7</c:v>
                </c:pt>
                <c:pt idx="52">
                  <c:v>2.2499999999999996E-7</c:v>
                </c:pt>
                <c:pt idx="53">
                  <c:v>3.2500000000000006E-7</c:v>
                </c:pt>
                <c:pt idx="54">
                  <c:v>3.0000000000000009E-7</c:v>
                </c:pt>
                <c:pt idx="55">
                  <c:v>3.7500000000000001E-7</c:v>
                </c:pt>
                <c:pt idx="56">
                  <c:v>3.9999999999999998E-7</c:v>
                </c:pt>
                <c:pt idx="57">
                  <c:v>3.5000000000000004E-7</c:v>
                </c:pt>
                <c:pt idx="58">
                  <c:v>3.2500000000000006E-7</c:v>
                </c:pt>
                <c:pt idx="59">
                  <c:v>3.7500000000000001E-7</c:v>
                </c:pt>
                <c:pt idx="60">
                  <c:v>2.7500000000000012E-7</c:v>
                </c:pt>
                <c:pt idx="61">
                  <c:v>3.0000000000000009E-7</c:v>
                </c:pt>
                <c:pt idx="62">
                  <c:v>3.5000000000000004E-7</c:v>
                </c:pt>
                <c:pt idx="63">
                  <c:v>3.7500000000000001E-7</c:v>
                </c:pt>
                <c:pt idx="64">
                  <c:v>3.5000000000000004E-7</c:v>
                </c:pt>
                <c:pt idx="65">
                  <c:v>3.2500000000000006E-7</c:v>
                </c:pt>
                <c:pt idx="66">
                  <c:v>3.9999999999999998E-7</c:v>
                </c:pt>
                <c:pt idx="67">
                  <c:v>3.5000000000000004E-7</c:v>
                </c:pt>
                <c:pt idx="68">
                  <c:v>3.2500000000000006E-7</c:v>
                </c:pt>
                <c:pt idx="69">
                  <c:v>3.2500000000000006E-7</c:v>
                </c:pt>
                <c:pt idx="70">
                  <c:v>3.2500000000000006E-7</c:v>
                </c:pt>
                <c:pt idx="71">
                  <c:v>3.7500000000000001E-7</c:v>
                </c:pt>
                <c:pt idx="72">
                  <c:v>3.2500000000000006E-7</c:v>
                </c:pt>
                <c:pt idx="73">
                  <c:v>2.4999999999999994E-7</c:v>
                </c:pt>
                <c:pt idx="74">
                  <c:v>2.7500000000000012E-7</c:v>
                </c:pt>
                <c:pt idx="75">
                  <c:v>3.5000000000000004E-7</c:v>
                </c:pt>
                <c:pt idx="76">
                  <c:v>2.4999999999999994E-7</c:v>
                </c:pt>
                <c:pt idx="77">
                  <c:v>3.9999999999999998E-7</c:v>
                </c:pt>
                <c:pt idx="78">
                  <c:v>2.4999999999999994E-7</c:v>
                </c:pt>
                <c:pt idx="79">
                  <c:v>2.7500000000000012E-7</c:v>
                </c:pt>
                <c:pt idx="80">
                  <c:v>3.5000000000000004E-7</c:v>
                </c:pt>
                <c:pt idx="81">
                  <c:v>2.4999999999999994E-7</c:v>
                </c:pt>
                <c:pt idx="82">
                  <c:v>3.0000000000000009E-7</c:v>
                </c:pt>
                <c:pt idx="83">
                  <c:v>3.9999999999999998E-7</c:v>
                </c:pt>
                <c:pt idx="84">
                  <c:v>3.2500000000000006E-7</c:v>
                </c:pt>
                <c:pt idx="85">
                  <c:v>2.7500000000000012E-7</c:v>
                </c:pt>
                <c:pt idx="86">
                  <c:v>3.2500000000000006E-7</c:v>
                </c:pt>
                <c:pt idx="87">
                  <c:v>3.2500000000000006E-7</c:v>
                </c:pt>
                <c:pt idx="88">
                  <c:v>3.7500000000000001E-7</c:v>
                </c:pt>
                <c:pt idx="89">
                  <c:v>3.9999999999999998E-7</c:v>
                </c:pt>
                <c:pt idx="90">
                  <c:v>3.0000000000000009E-7</c:v>
                </c:pt>
                <c:pt idx="91">
                  <c:v>3.5000000000000004E-7</c:v>
                </c:pt>
                <c:pt idx="92">
                  <c:v>3.2500000000000006E-7</c:v>
                </c:pt>
                <c:pt idx="93">
                  <c:v>3.5000000000000004E-7</c:v>
                </c:pt>
                <c:pt idx="94">
                  <c:v>3.2500000000000006E-7</c:v>
                </c:pt>
                <c:pt idx="95">
                  <c:v>3.0000000000000009E-7</c:v>
                </c:pt>
                <c:pt idx="96">
                  <c:v>3.2500000000000006E-7</c:v>
                </c:pt>
                <c:pt idx="97">
                  <c:v>3.0000000000000009E-7</c:v>
                </c:pt>
                <c:pt idx="98">
                  <c:v>3.7500000000000001E-7</c:v>
                </c:pt>
                <c:pt idx="99">
                  <c:v>3.5000000000000004E-7</c:v>
                </c:pt>
                <c:pt idx="100">
                  <c:v>3.2500000000000006E-7</c:v>
                </c:pt>
                <c:pt idx="101">
                  <c:v>3.0000000000000009E-7</c:v>
                </c:pt>
                <c:pt idx="102">
                  <c:v>3.2500000000000006E-7</c:v>
                </c:pt>
                <c:pt idx="103">
                  <c:v>2.4999999999999994E-7</c:v>
                </c:pt>
                <c:pt idx="104">
                  <c:v>3.5000000000000004E-7</c:v>
                </c:pt>
                <c:pt idx="105">
                  <c:v>3.2500000000000006E-7</c:v>
                </c:pt>
                <c:pt idx="106">
                  <c:v>3.9999999999999998E-7</c:v>
                </c:pt>
                <c:pt idx="107">
                  <c:v>2.7500000000000012E-7</c:v>
                </c:pt>
                <c:pt idx="108">
                  <c:v>2.7500000000000012E-7</c:v>
                </c:pt>
                <c:pt idx="109">
                  <c:v>2.4999999999999994E-7</c:v>
                </c:pt>
                <c:pt idx="110">
                  <c:v>2.7500000000000012E-7</c:v>
                </c:pt>
                <c:pt idx="111">
                  <c:v>3.5000000000000004E-7</c:v>
                </c:pt>
                <c:pt idx="112">
                  <c:v>1.7500000000000002E-7</c:v>
                </c:pt>
                <c:pt idx="113">
                  <c:v>3.7500000000000001E-7</c:v>
                </c:pt>
                <c:pt idx="114">
                  <c:v>3.2500000000000006E-7</c:v>
                </c:pt>
                <c:pt idx="115">
                  <c:v>3.0000000000000009E-7</c:v>
                </c:pt>
                <c:pt idx="116">
                  <c:v>3.7500000000000001E-7</c:v>
                </c:pt>
                <c:pt idx="117">
                  <c:v>2.7500000000000012E-7</c:v>
                </c:pt>
                <c:pt idx="118">
                  <c:v>2.4999999999999994E-7</c:v>
                </c:pt>
                <c:pt idx="119">
                  <c:v>3.0000000000000009E-7</c:v>
                </c:pt>
                <c:pt idx="120">
                  <c:v>3.0000000000000009E-7</c:v>
                </c:pt>
                <c:pt idx="121">
                  <c:v>3.0000000000000009E-7</c:v>
                </c:pt>
                <c:pt idx="122">
                  <c:v>2.7500000000000012E-7</c:v>
                </c:pt>
                <c:pt idx="123">
                  <c:v>3.0000000000000009E-7</c:v>
                </c:pt>
                <c:pt idx="124">
                  <c:v>2.7500000000000012E-7</c:v>
                </c:pt>
                <c:pt idx="125">
                  <c:v>3.0000000000000009E-7</c:v>
                </c:pt>
                <c:pt idx="126">
                  <c:v>4.4999999999999993E-7</c:v>
                </c:pt>
                <c:pt idx="127">
                  <c:v>3.5000000000000004E-7</c:v>
                </c:pt>
                <c:pt idx="128">
                  <c:v>3.9999999999999998E-7</c:v>
                </c:pt>
                <c:pt idx="129">
                  <c:v>3.2500000000000006E-7</c:v>
                </c:pt>
                <c:pt idx="130">
                  <c:v>2.7500000000000012E-7</c:v>
                </c:pt>
                <c:pt idx="131">
                  <c:v>3.2500000000000006E-7</c:v>
                </c:pt>
                <c:pt idx="132">
                  <c:v>2.7500000000000012E-7</c:v>
                </c:pt>
                <c:pt idx="133">
                  <c:v>3.2500000000000006E-7</c:v>
                </c:pt>
                <c:pt idx="134">
                  <c:v>4.2499999999999995E-7</c:v>
                </c:pt>
                <c:pt idx="135">
                  <c:v>4.4999999999999993E-7</c:v>
                </c:pt>
                <c:pt idx="136">
                  <c:v>4.2499999999999995E-7</c:v>
                </c:pt>
                <c:pt idx="137">
                  <c:v>4.4999999999999993E-7</c:v>
                </c:pt>
                <c:pt idx="138">
                  <c:v>3.9999999999999998E-7</c:v>
                </c:pt>
                <c:pt idx="139">
                  <c:v>4.4999999999999993E-7</c:v>
                </c:pt>
                <c:pt idx="140">
                  <c:v>3.9999999999999998E-7</c:v>
                </c:pt>
                <c:pt idx="141">
                  <c:v>5.0000000000000008E-7</c:v>
                </c:pt>
                <c:pt idx="142">
                  <c:v>4.2499999999999995E-7</c:v>
                </c:pt>
                <c:pt idx="143">
                  <c:v>3.7500000000000001E-7</c:v>
                </c:pt>
                <c:pt idx="144">
                  <c:v>4.2499999999999995E-7</c:v>
                </c:pt>
                <c:pt idx="145">
                  <c:v>4.2499999999999995E-7</c:v>
                </c:pt>
                <c:pt idx="146">
                  <c:v>4.2499999999999995E-7</c:v>
                </c:pt>
                <c:pt idx="147">
                  <c:v>4.4999999999999993E-7</c:v>
                </c:pt>
                <c:pt idx="148">
                  <c:v>4.4999999999999993E-7</c:v>
                </c:pt>
                <c:pt idx="149">
                  <c:v>3.9999999999999998E-7</c:v>
                </c:pt>
                <c:pt idx="150">
                  <c:v>4.7500000000000011E-7</c:v>
                </c:pt>
                <c:pt idx="151">
                  <c:v>4.4999999999999993E-7</c:v>
                </c:pt>
                <c:pt idx="152">
                  <c:v>3.9999999999999998E-7</c:v>
                </c:pt>
                <c:pt idx="153">
                  <c:v>4.7500000000000011E-7</c:v>
                </c:pt>
                <c:pt idx="154">
                  <c:v>4.7500000000000011E-7</c:v>
                </c:pt>
                <c:pt idx="155">
                  <c:v>3.9999999999999998E-7</c:v>
                </c:pt>
                <c:pt idx="156">
                  <c:v>4.4999999999999993E-7</c:v>
                </c:pt>
                <c:pt idx="157">
                  <c:v>5.0000000000000008E-7</c:v>
                </c:pt>
                <c:pt idx="158">
                  <c:v>5.0000000000000008E-7</c:v>
                </c:pt>
                <c:pt idx="159">
                  <c:v>3.5000000000000004E-7</c:v>
                </c:pt>
                <c:pt idx="160">
                  <c:v>5.0000000000000008E-7</c:v>
                </c:pt>
                <c:pt idx="161">
                  <c:v>4.7500000000000011E-7</c:v>
                </c:pt>
                <c:pt idx="162">
                  <c:v>3.9999999999999998E-7</c:v>
                </c:pt>
                <c:pt idx="163">
                  <c:v>3.9999999999999998E-7</c:v>
                </c:pt>
                <c:pt idx="164">
                  <c:v>4.7500000000000011E-7</c:v>
                </c:pt>
                <c:pt idx="165">
                  <c:v>5.2500000000000006E-7</c:v>
                </c:pt>
                <c:pt idx="166">
                  <c:v>3.2500000000000006E-7</c:v>
                </c:pt>
                <c:pt idx="167">
                  <c:v>5.2500000000000006E-7</c:v>
                </c:pt>
                <c:pt idx="168">
                  <c:v>3.7500000000000001E-7</c:v>
                </c:pt>
                <c:pt idx="169">
                  <c:v>5.0000000000000008E-7</c:v>
                </c:pt>
                <c:pt idx="170">
                  <c:v>4.2499999999999995E-7</c:v>
                </c:pt>
                <c:pt idx="171">
                  <c:v>4.2499999999999995E-7</c:v>
                </c:pt>
                <c:pt idx="172">
                  <c:v>3.9999999999999998E-7</c:v>
                </c:pt>
                <c:pt idx="173">
                  <c:v>4.2499999999999995E-7</c:v>
                </c:pt>
                <c:pt idx="174">
                  <c:v>4.2499999999999995E-7</c:v>
                </c:pt>
                <c:pt idx="175">
                  <c:v>6.2499999999999995E-7</c:v>
                </c:pt>
                <c:pt idx="176">
                  <c:v>4.2499999999999995E-7</c:v>
                </c:pt>
                <c:pt idx="177">
                  <c:v>4.4999999999999993E-7</c:v>
                </c:pt>
                <c:pt idx="178">
                  <c:v>5.5000000000000003E-7</c:v>
                </c:pt>
                <c:pt idx="179">
                  <c:v>4.4999999999999993E-7</c:v>
                </c:pt>
                <c:pt idx="180">
                  <c:v>5.5000000000000003E-7</c:v>
                </c:pt>
                <c:pt idx="181">
                  <c:v>3.7500000000000001E-7</c:v>
                </c:pt>
                <c:pt idx="182">
                  <c:v>4.4999999999999993E-7</c:v>
                </c:pt>
                <c:pt idx="183">
                  <c:v>5.0000000000000008E-7</c:v>
                </c:pt>
                <c:pt idx="184">
                  <c:v>4.4999999999999993E-7</c:v>
                </c:pt>
                <c:pt idx="185">
                  <c:v>5.2500000000000006E-7</c:v>
                </c:pt>
                <c:pt idx="186">
                  <c:v>4.7500000000000011E-7</c:v>
                </c:pt>
                <c:pt idx="187">
                  <c:v>5.0000000000000008E-7</c:v>
                </c:pt>
                <c:pt idx="188">
                  <c:v>3.9999999999999998E-7</c:v>
                </c:pt>
                <c:pt idx="189">
                  <c:v>4.7500000000000011E-7</c:v>
                </c:pt>
                <c:pt idx="190">
                  <c:v>3.9999999999999998E-7</c:v>
                </c:pt>
                <c:pt idx="191">
                  <c:v>4.2499999999999995E-7</c:v>
                </c:pt>
                <c:pt idx="192">
                  <c:v>3.7500000000000001E-7</c:v>
                </c:pt>
                <c:pt idx="193">
                  <c:v>4.4999999999999993E-7</c:v>
                </c:pt>
                <c:pt idx="194">
                  <c:v>4.7500000000000011E-7</c:v>
                </c:pt>
                <c:pt idx="195">
                  <c:v>3.9999999999999998E-7</c:v>
                </c:pt>
                <c:pt idx="196">
                  <c:v>3.5000000000000004E-7</c:v>
                </c:pt>
                <c:pt idx="197">
                  <c:v>3.9999999999999998E-7</c:v>
                </c:pt>
                <c:pt idx="198">
                  <c:v>4.7500000000000011E-7</c:v>
                </c:pt>
                <c:pt idx="199">
                  <c:v>5.2500000000000006E-7</c:v>
                </c:pt>
                <c:pt idx="200">
                  <c:v>4.4999999999999993E-7</c:v>
                </c:pt>
                <c:pt idx="201">
                  <c:v>5.5000000000000003E-7</c:v>
                </c:pt>
                <c:pt idx="202">
                  <c:v>5.5000000000000003E-7</c:v>
                </c:pt>
                <c:pt idx="203">
                  <c:v>3.2500000000000006E-7</c:v>
                </c:pt>
                <c:pt idx="204">
                  <c:v>3.7500000000000001E-7</c:v>
                </c:pt>
                <c:pt idx="205">
                  <c:v>5.75E-7</c:v>
                </c:pt>
                <c:pt idx="206">
                  <c:v>4.2499999999999995E-7</c:v>
                </c:pt>
                <c:pt idx="207">
                  <c:v>3.7500000000000001E-7</c:v>
                </c:pt>
                <c:pt idx="208">
                  <c:v>3.7500000000000001E-7</c:v>
                </c:pt>
                <c:pt idx="209">
                  <c:v>2.7500000000000012E-7</c:v>
                </c:pt>
                <c:pt idx="210">
                  <c:v>4.4999999999999993E-7</c:v>
                </c:pt>
                <c:pt idx="211">
                  <c:v>4.4999999999999993E-7</c:v>
                </c:pt>
                <c:pt idx="212">
                  <c:v>3.9999999999999998E-7</c:v>
                </c:pt>
                <c:pt idx="213">
                  <c:v>3.9999999999999998E-7</c:v>
                </c:pt>
                <c:pt idx="214">
                  <c:v>3.9999999999999998E-7</c:v>
                </c:pt>
                <c:pt idx="215">
                  <c:v>4.2499999999999995E-7</c:v>
                </c:pt>
                <c:pt idx="216">
                  <c:v>4.4999999999999993E-7</c:v>
                </c:pt>
                <c:pt idx="217">
                  <c:v>3.7500000000000001E-7</c:v>
                </c:pt>
                <c:pt idx="218">
                  <c:v>3.9999999999999998E-7</c:v>
                </c:pt>
                <c:pt idx="219">
                  <c:v>3.7500000000000001E-7</c:v>
                </c:pt>
                <c:pt idx="220">
                  <c:v>5.2500000000000006E-7</c:v>
                </c:pt>
                <c:pt idx="221">
                  <c:v>4.7500000000000011E-7</c:v>
                </c:pt>
                <c:pt idx="222">
                  <c:v>4.7500000000000011E-7</c:v>
                </c:pt>
                <c:pt idx="223">
                  <c:v>4.4999999999999993E-7</c:v>
                </c:pt>
                <c:pt idx="224">
                  <c:v>4.2499999999999995E-7</c:v>
                </c:pt>
                <c:pt idx="225">
                  <c:v>3.9999999999999998E-7</c:v>
                </c:pt>
                <c:pt idx="226">
                  <c:v>4.7500000000000011E-7</c:v>
                </c:pt>
                <c:pt idx="227">
                  <c:v>4.7500000000000011E-7</c:v>
                </c:pt>
                <c:pt idx="228">
                  <c:v>5.0000000000000008E-7</c:v>
                </c:pt>
                <c:pt idx="229">
                  <c:v>3.9999999999999998E-7</c:v>
                </c:pt>
                <c:pt idx="230">
                  <c:v>2.4999999999999994E-7</c:v>
                </c:pt>
                <c:pt idx="231">
                  <c:v>4.2499999999999995E-7</c:v>
                </c:pt>
                <c:pt idx="232">
                  <c:v>4.7500000000000011E-7</c:v>
                </c:pt>
                <c:pt idx="233">
                  <c:v>3.5000000000000004E-7</c:v>
                </c:pt>
                <c:pt idx="234">
                  <c:v>3.9999999999999998E-7</c:v>
                </c:pt>
                <c:pt idx="235">
                  <c:v>4.7500000000000011E-7</c:v>
                </c:pt>
                <c:pt idx="236">
                  <c:v>3.9999999999999998E-7</c:v>
                </c:pt>
                <c:pt idx="237">
                  <c:v>4.4999999999999993E-7</c:v>
                </c:pt>
                <c:pt idx="238">
                  <c:v>4.2499999999999995E-7</c:v>
                </c:pt>
                <c:pt idx="239">
                  <c:v>3.2500000000000006E-7</c:v>
                </c:pt>
                <c:pt idx="240">
                  <c:v>4.2499999999999995E-7</c:v>
                </c:pt>
                <c:pt idx="241">
                  <c:v>4.7500000000000011E-7</c:v>
                </c:pt>
                <c:pt idx="242">
                  <c:v>4.2499999999999995E-7</c:v>
                </c:pt>
                <c:pt idx="243">
                  <c:v>4.4999999999999993E-7</c:v>
                </c:pt>
                <c:pt idx="244">
                  <c:v>5.5000000000000003E-7</c:v>
                </c:pt>
                <c:pt idx="245">
                  <c:v>5.0000000000000008E-7</c:v>
                </c:pt>
                <c:pt idx="246">
                  <c:v>5.0000000000000008E-7</c:v>
                </c:pt>
                <c:pt idx="247">
                  <c:v>5.0000000000000008E-7</c:v>
                </c:pt>
                <c:pt idx="248">
                  <c:v>4.2499999999999995E-7</c:v>
                </c:pt>
                <c:pt idx="249">
                  <c:v>5.0000000000000008E-7</c:v>
                </c:pt>
                <c:pt idx="250">
                  <c:v>4.4999999999999993E-7</c:v>
                </c:pt>
                <c:pt idx="251">
                  <c:v>4.4999999999999993E-7</c:v>
                </c:pt>
                <c:pt idx="252">
                  <c:v>5.2500000000000006E-7</c:v>
                </c:pt>
                <c:pt idx="253">
                  <c:v>4.2499999999999995E-7</c:v>
                </c:pt>
                <c:pt idx="254">
                  <c:v>4.4999999999999993E-7</c:v>
                </c:pt>
                <c:pt idx="255">
                  <c:v>4.7500000000000011E-7</c:v>
                </c:pt>
                <c:pt idx="256">
                  <c:v>4.7500000000000011E-7</c:v>
                </c:pt>
                <c:pt idx="257">
                  <c:v>5.0000000000000008E-7</c:v>
                </c:pt>
                <c:pt idx="258">
                  <c:v>3.9999999999999998E-7</c:v>
                </c:pt>
                <c:pt idx="259">
                  <c:v>3.7500000000000001E-7</c:v>
                </c:pt>
                <c:pt idx="260">
                  <c:v>5.2500000000000006E-7</c:v>
                </c:pt>
                <c:pt idx="261">
                  <c:v>4.4999999999999993E-7</c:v>
                </c:pt>
                <c:pt idx="262">
                  <c:v>4.4999999999999993E-7</c:v>
                </c:pt>
                <c:pt idx="263">
                  <c:v>4.7500000000000011E-7</c:v>
                </c:pt>
                <c:pt idx="264">
                  <c:v>4.2499999999999995E-7</c:v>
                </c:pt>
                <c:pt idx="265">
                  <c:v>3.5000000000000004E-7</c:v>
                </c:pt>
                <c:pt idx="266">
                  <c:v>5.0000000000000008E-7</c:v>
                </c:pt>
                <c:pt idx="267">
                  <c:v>4.4999999999999993E-7</c:v>
                </c:pt>
                <c:pt idx="268">
                  <c:v>4.2499999999999995E-7</c:v>
                </c:pt>
                <c:pt idx="269">
                  <c:v>4.2499999999999995E-7</c:v>
                </c:pt>
                <c:pt idx="270">
                  <c:v>5.0000000000000008E-7</c:v>
                </c:pt>
                <c:pt idx="271">
                  <c:v>4.4999999999999993E-7</c:v>
                </c:pt>
                <c:pt idx="272">
                  <c:v>5.0000000000000008E-7</c:v>
                </c:pt>
                <c:pt idx="273">
                  <c:v>3.5000000000000004E-7</c:v>
                </c:pt>
                <c:pt idx="274">
                  <c:v>4.4999999999999993E-7</c:v>
                </c:pt>
                <c:pt idx="275">
                  <c:v>3.9999999999999998E-7</c:v>
                </c:pt>
                <c:pt idx="276">
                  <c:v>5.2500000000000006E-7</c:v>
                </c:pt>
                <c:pt idx="277">
                  <c:v>3.9999999999999998E-7</c:v>
                </c:pt>
                <c:pt idx="278">
                  <c:v>4.2499999999999995E-7</c:v>
                </c:pt>
                <c:pt idx="279">
                  <c:v>5.2500000000000006E-7</c:v>
                </c:pt>
                <c:pt idx="280">
                  <c:v>5.2500000000000006E-7</c:v>
                </c:pt>
                <c:pt idx="281">
                  <c:v>4.4999999999999993E-7</c:v>
                </c:pt>
                <c:pt idx="282">
                  <c:v>4.2499999999999995E-7</c:v>
                </c:pt>
                <c:pt idx="283">
                  <c:v>5.0000000000000008E-7</c:v>
                </c:pt>
                <c:pt idx="284">
                  <c:v>5.0000000000000008E-7</c:v>
                </c:pt>
                <c:pt idx="285">
                  <c:v>4.2499999999999995E-7</c:v>
                </c:pt>
                <c:pt idx="286">
                  <c:v>4.7500000000000011E-7</c:v>
                </c:pt>
                <c:pt idx="287">
                  <c:v>5.0000000000000008E-7</c:v>
                </c:pt>
                <c:pt idx="288">
                  <c:v>3.9999999999999998E-7</c:v>
                </c:pt>
                <c:pt idx="289">
                  <c:v>5.0000000000000008E-7</c:v>
                </c:pt>
                <c:pt idx="290">
                  <c:v>5.0000000000000008E-7</c:v>
                </c:pt>
                <c:pt idx="291">
                  <c:v>5.5000000000000003E-7</c:v>
                </c:pt>
                <c:pt idx="292">
                  <c:v>4.7500000000000011E-7</c:v>
                </c:pt>
                <c:pt idx="293">
                  <c:v>4.2499999999999995E-7</c:v>
                </c:pt>
                <c:pt idx="294">
                  <c:v>6.2499999999999995E-7</c:v>
                </c:pt>
                <c:pt idx="295">
                  <c:v>3.0000000000000009E-7</c:v>
                </c:pt>
                <c:pt idx="296">
                  <c:v>4.7500000000000011E-7</c:v>
                </c:pt>
                <c:pt idx="297">
                  <c:v>5.0000000000000008E-7</c:v>
                </c:pt>
                <c:pt idx="298">
                  <c:v>5.0000000000000008E-7</c:v>
                </c:pt>
                <c:pt idx="299">
                  <c:v>5.0000000000000008E-7</c:v>
                </c:pt>
                <c:pt idx="300">
                  <c:v>5.5000000000000003E-7</c:v>
                </c:pt>
                <c:pt idx="301">
                  <c:v>5.2500000000000006E-7</c:v>
                </c:pt>
                <c:pt idx="302">
                  <c:v>5.2500000000000006E-7</c:v>
                </c:pt>
                <c:pt idx="303">
                  <c:v>3.7500000000000001E-7</c:v>
                </c:pt>
                <c:pt idx="304">
                  <c:v>4.2499999999999995E-7</c:v>
                </c:pt>
                <c:pt idx="305">
                  <c:v>4.2499999999999995E-7</c:v>
                </c:pt>
                <c:pt idx="306">
                  <c:v>4.4999999999999993E-7</c:v>
                </c:pt>
                <c:pt idx="307">
                  <c:v>5.9999999999999997E-7</c:v>
                </c:pt>
                <c:pt idx="308">
                  <c:v>5.5000000000000003E-7</c:v>
                </c:pt>
                <c:pt idx="309">
                  <c:v>4.7500000000000011E-7</c:v>
                </c:pt>
                <c:pt idx="310">
                  <c:v>4.4999999999999993E-7</c:v>
                </c:pt>
                <c:pt idx="311">
                  <c:v>4.4999999999999993E-7</c:v>
                </c:pt>
                <c:pt idx="312">
                  <c:v>3.9999999999999998E-7</c:v>
                </c:pt>
                <c:pt idx="313">
                  <c:v>5.0000000000000008E-7</c:v>
                </c:pt>
                <c:pt idx="314">
                  <c:v>4.7500000000000011E-7</c:v>
                </c:pt>
                <c:pt idx="315">
                  <c:v>5.5000000000000003E-7</c:v>
                </c:pt>
                <c:pt idx="316">
                  <c:v>4.4999999999999993E-7</c:v>
                </c:pt>
                <c:pt idx="317">
                  <c:v>5.0000000000000008E-7</c:v>
                </c:pt>
                <c:pt idx="318">
                  <c:v>5.0000000000000008E-7</c:v>
                </c:pt>
                <c:pt idx="319">
                  <c:v>4.7500000000000011E-7</c:v>
                </c:pt>
                <c:pt idx="320">
                  <c:v>4.4999999999999993E-7</c:v>
                </c:pt>
                <c:pt idx="321">
                  <c:v>5.5000000000000003E-7</c:v>
                </c:pt>
                <c:pt idx="322">
                  <c:v>5.75E-7</c:v>
                </c:pt>
                <c:pt idx="323">
                  <c:v>3.7500000000000001E-7</c:v>
                </c:pt>
                <c:pt idx="324">
                  <c:v>5.2500000000000006E-7</c:v>
                </c:pt>
                <c:pt idx="325">
                  <c:v>5.0000000000000008E-7</c:v>
                </c:pt>
                <c:pt idx="326">
                  <c:v>5.0000000000000008E-7</c:v>
                </c:pt>
                <c:pt idx="327">
                  <c:v>5.5000000000000003E-7</c:v>
                </c:pt>
                <c:pt idx="328">
                  <c:v>4.7500000000000011E-7</c:v>
                </c:pt>
                <c:pt idx="329">
                  <c:v>4.7500000000000011E-7</c:v>
                </c:pt>
                <c:pt idx="330">
                  <c:v>3.7500000000000001E-7</c:v>
                </c:pt>
                <c:pt idx="331">
                  <c:v>4.7500000000000011E-7</c:v>
                </c:pt>
                <c:pt idx="332">
                  <c:v>3.7500000000000001E-7</c:v>
                </c:pt>
                <c:pt idx="333">
                  <c:v>4.7500000000000011E-7</c:v>
                </c:pt>
                <c:pt idx="334">
                  <c:v>5.0000000000000008E-7</c:v>
                </c:pt>
                <c:pt idx="335">
                  <c:v>5.2500000000000006E-7</c:v>
                </c:pt>
                <c:pt idx="336">
                  <c:v>5.75E-7</c:v>
                </c:pt>
                <c:pt idx="337">
                  <c:v>4.4999999999999993E-7</c:v>
                </c:pt>
                <c:pt idx="338">
                  <c:v>5.0000000000000008E-7</c:v>
                </c:pt>
                <c:pt idx="339">
                  <c:v>4.2499999999999995E-7</c:v>
                </c:pt>
                <c:pt idx="340">
                  <c:v>5.75E-7</c:v>
                </c:pt>
                <c:pt idx="341">
                  <c:v>5.5000000000000003E-7</c:v>
                </c:pt>
                <c:pt idx="342">
                  <c:v>4.7500000000000011E-7</c:v>
                </c:pt>
                <c:pt idx="343">
                  <c:v>5.9999999999999997E-7</c:v>
                </c:pt>
                <c:pt idx="344">
                  <c:v>6.5000000000000013E-7</c:v>
                </c:pt>
                <c:pt idx="345">
                  <c:v>5.5000000000000003E-7</c:v>
                </c:pt>
                <c:pt idx="346">
                  <c:v>5.2500000000000006E-7</c:v>
                </c:pt>
                <c:pt idx="347">
                  <c:v>4.7500000000000011E-7</c:v>
                </c:pt>
                <c:pt idx="348">
                  <c:v>2.7500000000000012E-7</c:v>
                </c:pt>
                <c:pt idx="349">
                  <c:v>3.9999999999999998E-7</c:v>
                </c:pt>
                <c:pt idx="350">
                  <c:v>5.2500000000000006E-7</c:v>
                </c:pt>
                <c:pt idx="351">
                  <c:v>5.75E-7</c:v>
                </c:pt>
                <c:pt idx="352">
                  <c:v>5.2500000000000006E-7</c:v>
                </c:pt>
                <c:pt idx="353">
                  <c:v>5.2500000000000006E-7</c:v>
                </c:pt>
                <c:pt idx="354">
                  <c:v>4.7500000000000011E-7</c:v>
                </c:pt>
                <c:pt idx="355">
                  <c:v>5.2500000000000006E-7</c:v>
                </c:pt>
                <c:pt idx="356">
                  <c:v>5.5000000000000003E-7</c:v>
                </c:pt>
                <c:pt idx="357">
                  <c:v>5.75E-7</c:v>
                </c:pt>
                <c:pt idx="358">
                  <c:v>5.0000000000000008E-7</c:v>
                </c:pt>
                <c:pt idx="359">
                  <c:v>4.7500000000000011E-7</c:v>
                </c:pt>
                <c:pt idx="360">
                  <c:v>6.2499999999999995E-7</c:v>
                </c:pt>
                <c:pt idx="361">
                  <c:v>3.7500000000000001E-7</c:v>
                </c:pt>
                <c:pt idx="362">
                  <c:v>5.5000000000000003E-7</c:v>
                </c:pt>
                <c:pt idx="363">
                  <c:v>5.5000000000000003E-7</c:v>
                </c:pt>
                <c:pt idx="364">
                  <c:v>5.0000000000000008E-7</c:v>
                </c:pt>
                <c:pt idx="365">
                  <c:v>5.2500000000000006E-7</c:v>
                </c:pt>
                <c:pt idx="366">
                  <c:v>5.2500000000000006E-7</c:v>
                </c:pt>
                <c:pt idx="367">
                  <c:v>3.9999999999999998E-7</c:v>
                </c:pt>
                <c:pt idx="368">
                  <c:v>4.7500000000000011E-7</c:v>
                </c:pt>
                <c:pt idx="369">
                  <c:v>5.5000000000000003E-7</c:v>
                </c:pt>
                <c:pt idx="370">
                  <c:v>5.5000000000000003E-7</c:v>
                </c:pt>
                <c:pt idx="371">
                  <c:v>5.75E-7</c:v>
                </c:pt>
                <c:pt idx="372">
                  <c:v>5.5000000000000003E-7</c:v>
                </c:pt>
                <c:pt idx="373">
                  <c:v>3.9999999999999998E-7</c:v>
                </c:pt>
                <c:pt idx="374">
                  <c:v>5.5000000000000003E-7</c:v>
                </c:pt>
                <c:pt idx="375">
                  <c:v>5.5000000000000003E-7</c:v>
                </c:pt>
                <c:pt idx="376">
                  <c:v>4.4999999999999993E-7</c:v>
                </c:pt>
                <c:pt idx="377">
                  <c:v>5.5000000000000003E-7</c:v>
                </c:pt>
                <c:pt idx="378">
                  <c:v>5.0000000000000008E-7</c:v>
                </c:pt>
                <c:pt idx="379">
                  <c:v>5.2500000000000006E-7</c:v>
                </c:pt>
                <c:pt idx="380">
                  <c:v>5.75E-7</c:v>
                </c:pt>
                <c:pt idx="381">
                  <c:v>6.2499999999999995E-7</c:v>
                </c:pt>
                <c:pt idx="382">
                  <c:v>5.0000000000000008E-7</c:v>
                </c:pt>
                <c:pt idx="383">
                  <c:v>5.2500000000000006E-7</c:v>
                </c:pt>
                <c:pt idx="384">
                  <c:v>5.5000000000000003E-7</c:v>
                </c:pt>
                <c:pt idx="385">
                  <c:v>5.5000000000000003E-7</c:v>
                </c:pt>
                <c:pt idx="386">
                  <c:v>5.2500000000000006E-7</c:v>
                </c:pt>
                <c:pt idx="387">
                  <c:v>5.0000000000000008E-7</c:v>
                </c:pt>
                <c:pt idx="388">
                  <c:v>5.2500000000000006E-7</c:v>
                </c:pt>
                <c:pt idx="389">
                  <c:v>4.4999999999999993E-7</c:v>
                </c:pt>
                <c:pt idx="390">
                  <c:v>5.2500000000000006E-7</c:v>
                </c:pt>
                <c:pt idx="391">
                  <c:v>4.7500000000000011E-7</c:v>
                </c:pt>
                <c:pt idx="392">
                  <c:v>4.7500000000000011E-7</c:v>
                </c:pt>
                <c:pt idx="393">
                  <c:v>6.2499999999999995E-7</c:v>
                </c:pt>
                <c:pt idx="394">
                  <c:v>3.9999999999999998E-7</c:v>
                </c:pt>
                <c:pt idx="395">
                  <c:v>5.5000000000000003E-7</c:v>
                </c:pt>
                <c:pt idx="396">
                  <c:v>5.2500000000000006E-7</c:v>
                </c:pt>
                <c:pt idx="397">
                  <c:v>6.750000000000001E-7</c:v>
                </c:pt>
                <c:pt idx="398">
                  <c:v>5.0000000000000008E-7</c:v>
                </c:pt>
                <c:pt idx="399">
                  <c:v>5.9999999999999997E-7</c:v>
                </c:pt>
                <c:pt idx="400">
                  <c:v>4.7500000000000011E-7</c:v>
                </c:pt>
                <c:pt idx="401">
                  <c:v>4.4999999999999993E-7</c:v>
                </c:pt>
                <c:pt idx="402">
                  <c:v>4.7500000000000011E-7</c:v>
                </c:pt>
                <c:pt idx="403">
                  <c:v>3.9999999999999998E-7</c:v>
                </c:pt>
                <c:pt idx="404">
                  <c:v>5.0000000000000008E-7</c:v>
                </c:pt>
                <c:pt idx="405">
                  <c:v>4.4999999999999993E-7</c:v>
                </c:pt>
                <c:pt idx="406">
                  <c:v>5.0000000000000008E-7</c:v>
                </c:pt>
                <c:pt idx="407">
                  <c:v>5.2500000000000006E-7</c:v>
                </c:pt>
                <c:pt idx="408">
                  <c:v>4.4999999999999993E-7</c:v>
                </c:pt>
                <c:pt idx="409">
                  <c:v>5.0000000000000008E-7</c:v>
                </c:pt>
                <c:pt idx="410">
                  <c:v>4.7500000000000011E-7</c:v>
                </c:pt>
                <c:pt idx="411">
                  <c:v>4.2499999999999995E-7</c:v>
                </c:pt>
                <c:pt idx="412">
                  <c:v>3.7500000000000001E-7</c:v>
                </c:pt>
                <c:pt idx="413">
                  <c:v>4.7500000000000011E-7</c:v>
                </c:pt>
                <c:pt idx="414">
                  <c:v>4.7500000000000011E-7</c:v>
                </c:pt>
                <c:pt idx="415">
                  <c:v>5.0000000000000008E-7</c:v>
                </c:pt>
                <c:pt idx="416">
                  <c:v>5.75E-7</c:v>
                </c:pt>
                <c:pt idx="417">
                  <c:v>4.7500000000000011E-7</c:v>
                </c:pt>
                <c:pt idx="418">
                  <c:v>3.2500000000000006E-7</c:v>
                </c:pt>
                <c:pt idx="419">
                  <c:v>4.2499999999999995E-7</c:v>
                </c:pt>
                <c:pt idx="420">
                  <c:v>3.9999999999999998E-7</c:v>
                </c:pt>
                <c:pt idx="421">
                  <c:v>4.4999999999999993E-7</c:v>
                </c:pt>
                <c:pt idx="422">
                  <c:v>4.7500000000000011E-7</c:v>
                </c:pt>
                <c:pt idx="423">
                  <c:v>3.7500000000000001E-7</c:v>
                </c:pt>
                <c:pt idx="424">
                  <c:v>4.2499999999999995E-7</c:v>
                </c:pt>
                <c:pt idx="425">
                  <c:v>3.9999999999999998E-7</c:v>
                </c:pt>
                <c:pt idx="426">
                  <c:v>4.7500000000000011E-7</c:v>
                </c:pt>
                <c:pt idx="427">
                  <c:v>4.7500000000000011E-7</c:v>
                </c:pt>
                <c:pt idx="428">
                  <c:v>4.2499999999999995E-7</c:v>
                </c:pt>
                <c:pt idx="429">
                  <c:v>3.7500000000000001E-7</c:v>
                </c:pt>
                <c:pt idx="430">
                  <c:v>4.2499999999999995E-7</c:v>
                </c:pt>
                <c:pt idx="431">
                  <c:v>4.2499999999999995E-7</c:v>
                </c:pt>
                <c:pt idx="432">
                  <c:v>5.2500000000000006E-7</c:v>
                </c:pt>
                <c:pt idx="433">
                  <c:v>3.7500000000000001E-7</c:v>
                </c:pt>
                <c:pt idx="434">
                  <c:v>4.7500000000000011E-7</c:v>
                </c:pt>
                <c:pt idx="435">
                  <c:v>3.2500000000000006E-7</c:v>
                </c:pt>
                <c:pt idx="436">
                  <c:v>4.4999999999999993E-7</c:v>
                </c:pt>
                <c:pt idx="437">
                  <c:v>2.4999999999999994E-7</c:v>
                </c:pt>
                <c:pt idx="438">
                  <c:v>4.4999999999999993E-7</c:v>
                </c:pt>
                <c:pt idx="439">
                  <c:v>3.7500000000000001E-7</c:v>
                </c:pt>
                <c:pt idx="440">
                  <c:v>3.9999999999999998E-7</c:v>
                </c:pt>
                <c:pt idx="441">
                  <c:v>3.9999999999999998E-7</c:v>
                </c:pt>
                <c:pt idx="442">
                  <c:v>3.9999999999999998E-7</c:v>
                </c:pt>
                <c:pt idx="443">
                  <c:v>4.2499999999999995E-7</c:v>
                </c:pt>
                <c:pt idx="444">
                  <c:v>3.9999999999999998E-7</c:v>
                </c:pt>
                <c:pt idx="445">
                  <c:v>3.9999999999999998E-7</c:v>
                </c:pt>
                <c:pt idx="446">
                  <c:v>4.2499999999999995E-7</c:v>
                </c:pt>
                <c:pt idx="447">
                  <c:v>4.4999999999999993E-7</c:v>
                </c:pt>
                <c:pt idx="448">
                  <c:v>3.9999999999999998E-7</c:v>
                </c:pt>
                <c:pt idx="449">
                  <c:v>3.2500000000000006E-7</c:v>
                </c:pt>
                <c:pt idx="450">
                  <c:v>3.9999999999999998E-7</c:v>
                </c:pt>
                <c:pt idx="451">
                  <c:v>3.9999999999999998E-7</c:v>
                </c:pt>
                <c:pt idx="452">
                  <c:v>3.9999999999999998E-7</c:v>
                </c:pt>
                <c:pt idx="453">
                  <c:v>3.9999999999999998E-7</c:v>
                </c:pt>
                <c:pt idx="454">
                  <c:v>4.2499999999999995E-7</c:v>
                </c:pt>
                <c:pt idx="455">
                  <c:v>3.0000000000000009E-7</c:v>
                </c:pt>
                <c:pt idx="456">
                  <c:v>3.2500000000000006E-7</c:v>
                </c:pt>
                <c:pt idx="457">
                  <c:v>3.7500000000000001E-7</c:v>
                </c:pt>
                <c:pt idx="458">
                  <c:v>3.9999999999999998E-7</c:v>
                </c:pt>
                <c:pt idx="459">
                  <c:v>4.2499999999999995E-7</c:v>
                </c:pt>
                <c:pt idx="460">
                  <c:v>3.7500000000000001E-7</c:v>
                </c:pt>
                <c:pt idx="461">
                  <c:v>3.2500000000000006E-7</c:v>
                </c:pt>
                <c:pt idx="462">
                  <c:v>3.7500000000000001E-7</c:v>
                </c:pt>
                <c:pt idx="463">
                  <c:v>3.7500000000000001E-7</c:v>
                </c:pt>
                <c:pt idx="464">
                  <c:v>3.7500000000000001E-7</c:v>
                </c:pt>
                <c:pt idx="465">
                  <c:v>4.2499999999999995E-7</c:v>
                </c:pt>
                <c:pt idx="466">
                  <c:v>3.7500000000000001E-7</c:v>
                </c:pt>
                <c:pt idx="467">
                  <c:v>3.7500000000000001E-7</c:v>
                </c:pt>
                <c:pt idx="468">
                  <c:v>4.4999999999999993E-7</c:v>
                </c:pt>
                <c:pt idx="469">
                  <c:v>3.9999999999999998E-7</c:v>
                </c:pt>
                <c:pt idx="470">
                  <c:v>3.7500000000000001E-7</c:v>
                </c:pt>
                <c:pt idx="471">
                  <c:v>4.4999999999999993E-7</c:v>
                </c:pt>
                <c:pt idx="472">
                  <c:v>3.9999999999999998E-7</c:v>
                </c:pt>
                <c:pt idx="473">
                  <c:v>3.7500000000000001E-7</c:v>
                </c:pt>
                <c:pt idx="474">
                  <c:v>3.9999999999999998E-7</c:v>
                </c:pt>
                <c:pt idx="475">
                  <c:v>3.9999999999999998E-7</c:v>
                </c:pt>
                <c:pt idx="476">
                  <c:v>3.7500000000000001E-7</c:v>
                </c:pt>
                <c:pt idx="477">
                  <c:v>3.5000000000000004E-7</c:v>
                </c:pt>
                <c:pt idx="478">
                  <c:v>3.7500000000000001E-7</c:v>
                </c:pt>
                <c:pt idx="479">
                  <c:v>3.7500000000000001E-7</c:v>
                </c:pt>
                <c:pt idx="480">
                  <c:v>4.4999999999999993E-7</c:v>
                </c:pt>
                <c:pt idx="481">
                  <c:v>3.9999999999999998E-7</c:v>
                </c:pt>
                <c:pt idx="482">
                  <c:v>3.9999999999999998E-7</c:v>
                </c:pt>
                <c:pt idx="483">
                  <c:v>3.7500000000000001E-7</c:v>
                </c:pt>
                <c:pt idx="484">
                  <c:v>3.9999999999999998E-7</c:v>
                </c:pt>
                <c:pt idx="485">
                  <c:v>4.2499999999999995E-7</c:v>
                </c:pt>
                <c:pt idx="486">
                  <c:v>3.9999999999999998E-7</c:v>
                </c:pt>
                <c:pt idx="487">
                  <c:v>3.7500000000000001E-7</c:v>
                </c:pt>
                <c:pt idx="488">
                  <c:v>3.2500000000000006E-7</c:v>
                </c:pt>
                <c:pt idx="489">
                  <c:v>3.5000000000000004E-7</c:v>
                </c:pt>
                <c:pt idx="490">
                  <c:v>4.2499999999999995E-7</c:v>
                </c:pt>
                <c:pt idx="491">
                  <c:v>3.9999999999999998E-7</c:v>
                </c:pt>
                <c:pt idx="492">
                  <c:v>3.7500000000000001E-7</c:v>
                </c:pt>
                <c:pt idx="493">
                  <c:v>4.4999999999999993E-7</c:v>
                </c:pt>
                <c:pt idx="494">
                  <c:v>4.4999999999999993E-7</c:v>
                </c:pt>
                <c:pt idx="495">
                  <c:v>3.7500000000000001E-7</c:v>
                </c:pt>
                <c:pt idx="496">
                  <c:v>3.7500000000000001E-7</c:v>
                </c:pt>
                <c:pt idx="497">
                  <c:v>3.9999999999999998E-7</c:v>
                </c:pt>
                <c:pt idx="498">
                  <c:v>3.9999999999999998E-7</c:v>
                </c:pt>
                <c:pt idx="499">
                  <c:v>3.7500000000000001E-7</c:v>
                </c:pt>
                <c:pt idx="500">
                  <c:v>4.4999999999999993E-7</c:v>
                </c:pt>
                <c:pt idx="501">
                  <c:v>3.9999999999999998E-7</c:v>
                </c:pt>
                <c:pt idx="502">
                  <c:v>4.7500000000000011E-7</c:v>
                </c:pt>
                <c:pt idx="503">
                  <c:v>4.7500000000000011E-7</c:v>
                </c:pt>
                <c:pt idx="504">
                  <c:v>5.0000000000000008E-7</c:v>
                </c:pt>
                <c:pt idx="505">
                  <c:v>3.7500000000000001E-7</c:v>
                </c:pt>
                <c:pt idx="506">
                  <c:v>4.7500000000000011E-7</c:v>
                </c:pt>
                <c:pt idx="507">
                  <c:v>3.9999999999999998E-7</c:v>
                </c:pt>
                <c:pt idx="508">
                  <c:v>5.0000000000000008E-7</c:v>
                </c:pt>
                <c:pt idx="509">
                  <c:v>4.2499999999999995E-7</c:v>
                </c:pt>
                <c:pt idx="510">
                  <c:v>5.0000000000000008E-7</c:v>
                </c:pt>
                <c:pt idx="511">
                  <c:v>4.2499999999999995E-7</c:v>
                </c:pt>
                <c:pt idx="512">
                  <c:v>3.7500000000000001E-7</c:v>
                </c:pt>
                <c:pt idx="513">
                  <c:v>4.7500000000000011E-7</c:v>
                </c:pt>
                <c:pt idx="514">
                  <c:v>4.7500000000000011E-7</c:v>
                </c:pt>
                <c:pt idx="515">
                  <c:v>5.2500000000000006E-7</c:v>
                </c:pt>
                <c:pt idx="516">
                  <c:v>4.2499999999999995E-7</c:v>
                </c:pt>
                <c:pt idx="517">
                  <c:v>4.7500000000000011E-7</c:v>
                </c:pt>
                <c:pt idx="518">
                  <c:v>3.5000000000000004E-7</c:v>
                </c:pt>
                <c:pt idx="519">
                  <c:v>4.7500000000000011E-7</c:v>
                </c:pt>
                <c:pt idx="520">
                  <c:v>4.4999999999999993E-7</c:v>
                </c:pt>
                <c:pt idx="521">
                  <c:v>4.7500000000000011E-7</c:v>
                </c:pt>
                <c:pt idx="522">
                  <c:v>4.2499999999999995E-7</c:v>
                </c:pt>
                <c:pt idx="523">
                  <c:v>4.4999999999999993E-7</c:v>
                </c:pt>
                <c:pt idx="524">
                  <c:v>3.5000000000000004E-7</c:v>
                </c:pt>
                <c:pt idx="525">
                  <c:v>4.4999999999999993E-7</c:v>
                </c:pt>
                <c:pt idx="526">
                  <c:v>4.7500000000000011E-7</c:v>
                </c:pt>
                <c:pt idx="527">
                  <c:v>4.4999999999999993E-7</c:v>
                </c:pt>
                <c:pt idx="528">
                  <c:v>4.4999999999999993E-7</c:v>
                </c:pt>
                <c:pt idx="529">
                  <c:v>4.2499999999999995E-7</c:v>
                </c:pt>
                <c:pt idx="530">
                  <c:v>4.2499999999999995E-7</c:v>
                </c:pt>
                <c:pt idx="531">
                  <c:v>4.2499999999999995E-7</c:v>
                </c:pt>
                <c:pt idx="532">
                  <c:v>4.2499999999999995E-7</c:v>
                </c:pt>
                <c:pt idx="533">
                  <c:v>4.7500000000000011E-7</c:v>
                </c:pt>
                <c:pt idx="534">
                  <c:v>5.0000000000000008E-7</c:v>
                </c:pt>
                <c:pt idx="535">
                  <c:v>4.7500000000000011E-7</c:v>
                </c:pt>
                <c:pt idx="536">
                  <c:v>4.2499999999999995E-7</c:v>
                </c:pt>
                <c:pt idx="537">
                  <c:v>4.4999999999999993E-7</c:v>
                </c:pt>
                <c:pt idx="538">
                  <c:v>5.0000000000000008E-7</c:v>
                </c:pt>
                <c:pt idx="539">
                  <c:v>4.2499999999999995E-7</c:v>
                </c:pt>
                <c:pt idx="540">
                  <c:v>4.4999999999999993E-7</c:v>
                </c:pt>
                <c:pt idx="541">
                  <c:v>5.0000000000000008E-7</c:v>
                </c:pt>
                <c:pt idx="542">
                  <c:v>4.7500000000000011E-7</c:v>
                </c:pt>
                <c:pt idx="543">
                  <c:v>4.2499999999999995E-7</c:v>
                </c:pt>
                <c:pt idx="544">
                  <c:v>4.4999999999999993E-7</c:v>
                </c:pt>
                <c:pt idx="545">
                  <c:v>4.4999999999999993E-7</c:v>
                </c:pt>
                <c:pt idx="546">
                  <c:v>4.4999999999999993E-7</c:v>
                </c:pt>
                <c:pt idx="547">
                  <c:v>4.7500000000000011E-7</c:v>
                </c:pt>
                <c:pt idx="548">
                  <c:v>4.4999999999999993E-7</c:v>
                </c:pt>
                <c:pt idx="549">
                  <c:v>4.2499999999999995E-7</c:v>
                </c:pt>
                <c:pt idx="550">
                  <c:v>5.0000000000000008E-7</c:v>
                </c:pt>
                <c:pt idx="551">
                  <c:v>5.0000000000000008E-7</c:v>
                </c:pt>
                <c:pt idx="552">
                  <c:v>4.7500000000000011E-7</c:v>
                </c:pt>
                <c:pt idx="553">
                  <c:v>4.2499999999999995E-7</c:v>
                </c:pt>
                <c:pt idx="554">
                  <c:v>3.9999999999999998E-7</c:v>
                </c:pt>
                <c:pt idx="555">
                  <c:v>4.2499999999999995E-7</c:v>
                </c:pt>
                <c:pt idx="556">
                  <c:v>4.7500000000000011E-7</c:v>
                </c:pt>
                <c:pt idx="557">
                  <c:v>5.2500000000000006E-7</c:v>
                </c:pt>
                <c:pt idx="558">
                  <c:v>4.4999999999999993E-7</c:v>
                </c:pt>
                <c:pt idx="559">
                  <c:v>4.2499999999999995E-7</c:v>
                </c:pt>
                <c:pt idx="560">
                  <c:v>4.4999999999999993E-7</c:v>
                </c:pt>
                <c:pt idx="561">
                  <c:v>5.2500000000000006E-7</c:v>
                </c:pt>
                <c:pt idx="562">
                  <c:v>5.0000000000000008E-7</c:v>
                </c:pt>
                <c:pt idx="563">
                  <c:v>3.5000000000000004E-7</c:v>
                </c:pt>
                <c:pt idx="564">
                  <c:v>5.2500000000000006E-7</c:v>
                </c:pt>
                <c:pt idx="565">
                  <c:v>4.4999999999999993E-7</c:v>
                </c:pt>
                <c:pt idx="566">
                  <c:v>4.7500000000000011E-7</c:v>
                </c:pt>
                <c:pt idx="567">
                  <c:v>4.7500000000000011E-7</c:v>
                </c:pt>
                <c:pt idx="568">
                  <c:v>4.4999999999999993E-7</c:v>
                </c:pt>
                <c:pt idx="569">
                  <c:v>3.9999999999999998E-7</c:v>
                </c:pt>
                <c:pt idx="570">
                  <c:v>4.7500000000000011E-7</c:v>
                </c:pt>
                <c:pt idx="571">
                  <c:v>4.4999999999999993E-7</c:v>
                </c:pt>
                <c:pt idx="572">
                  <c:v>5.0000000000000008E-7</c:v>
                </c:pt>
                <c:pt idx="573">
                  <c:v>5.5000000000000003E-7</c:v>
                </c:pt>
                <c:pt idx="574">
                  <c:v>4.7500000000000011E-7</c:v>
                </c:pt>
                <c:pt idx="575">
                  <c:v>5.0000000000000008E-7</c:v>
                </c:pt>
                <c:pt idx="576">
                  <c:v>4.2499999999999995E-7</c:v>
                </c:pt>
                <c:pt idx="577">
                  <c:v>5.0000000000000008E-7</c:v>
                </c:pt>
                <c:pt idx="578">
                  <c:v>5.0000000000000008E-7</c:v>
                </c:pt>
                <c:pt idx="579">
                  <c:v>4.7500000000000011E-7</c:v>
                </c:pt>
                <c:pt idx="580">
                  <c:v>5.0000000000000008E-7</c:v>
                </c:pt>
                <c:pt idx="581">
                  <c:v>4.7500000000000011E-7</c:v>
                </c:pt>
                <c:pt idx="582">
                  <c:v>4.4999999999999993E-7</c:v>
                </c:pt>
                <c:pt idx="583">
                  <c:v>4.4999999999999993E-7</c:v>
                </c:pt>
                <c:pt idx="584">
                  <c:v>4.2499999999999995E-7</c:v>
                </c:pt>
                <c:pt idx="585">
                  <c:v>5.0000000000000008E-7</c:v>
                </c:pt>
                <c:pt idx="586">
                  <c:v>4.7500000000000011E-7</c:v>
                </c:pt>
                <c:pt idx="587">
                  <c:v>4.4999999999999993E-7</c:v>
                </c:pt>
                <c:pt idx="588">
                  <c:v>5.0000000000000008E-7</c:v>
                </c:pt>
                <c:pt idx="589">
                  <c:v>4.7500000000000011E-7</c:v>
                </c:pt>
                <c:pt idx="590">
                  <c:v>4.4999999999999993E-7</c:v>
                </c:pt>
                <c:pt idx="591">
                  <c:v>4.7500000000000011E-7</c:v>
                </c:pt>
                <c:pt idx="592">
                  <c:v>5.0000000000000008E-7</c:v>
                </c:pt>
                <c:pt idx="593">
                  <c:v>5.0000000000000008E-7</c:v>
                </c:pt>
                <c:pt idx="594">
                  <c:v>4.7500000000000011E-7</c:v>
                </c:pt>
                <c:pt idx="595">
                  <c:v>4.7500000000000011E-7</c:v>
                </c:pt>
                <c:pt idx="596">
                  <c:v>4.7500000000000011E-7</c:v>
                </c:pt>
                <c:pt idx="597">
                  <c:v>4.7500000000000011E-7</c:v>
                </c:pt>
                <c:pt idx="598">
                  <c:v>4.7500000000000011E-7</c:v>
                </c:pt>
                <c:pt idx="599">
                  <c:v>4.7500000000000011E-7</c:v>
                </c:pt>
                <c:pt idx="600">
                  <c:v>5.2500000000000006E-7</c:v>
                </c:pt>
                <c:pt idx="601">
                  <c:v>4.2499999999999995E-7</c:v>
                </c:pt>
                <c:pt idx="602">
                  <c:v>5.0000000000000008E-7</c:v>
                </c:pt>
                <c:pt idx="603">
                  <c:v>4.7500000000000011E-7</c:v>
                </c:pt>
                <c:pt idx="604">
                  <c:v>4.7500000000000011E-7</c:v>
                </c:pt>
                <c:pt idx="605">
                  <c:v>4.2499999999999995E-7</c:v>
                </c:pt>
                <c:pt idx="606">
                  <c:v>4.4999999999999993E-7</c:v>
                </c:pt>
                <c:pt idx="607">
                  <c:v>4.4999999999999993E-7</c:v>
                </c:pt>
                <c:pt idx="608">
                  <c:v>4.7500000000000011E-7</c:v>
                </c:pt>
                <c:pt idx="609">
                  <c:v>4.4999999999999993E-7</c:v>
                </c:pt>
                <c:pt idx="610">
                  <c:v>5.0000000000000008E-7</c:v>
                </c:pt>
                <c:pt idx="611">
                  <c:v>5.0000000000000008E-7</c:v>
                </c:pt>
                <c:pt idx="612">
                  <c:v>5.2500000000000006E-7</c:v>
                </c:pt>
                <c:pt idx="613">
                  <c:v>4.7500000000000011E-7</c:v>
                </c:pt>
                <c:pt idx="614">
                  <c:v>4.7500000000000011E-7</c:v>
                </c:pt>
                <c:pt idx="615">
                  <c:v>4.7500000000000011E-7</c:v>
                </c:pt>
                <c:pt idx="616">
                  <c:v>4.7500000000000011E-7</c:v>
                </c:pt>
                <c:pt idx="617">
                  <c:v>4.4999999999999993E-7</c:v>
                </c:pt>
                <c:pt idx="618">
                  <c:v>4.7500000000000011E-7</c:v>
                </c:pt>
                <c:pt idx="619">
                  <c:v>4.4999999999999993E-7</c:v>
                </c:pt>
                <c:pt idx="620">
                  <c:v>5.0000000000000008E-7</c:v>
                </c:pt>
                <c:pt idx="621">
                  <c:v>4.4999999999999993E-7</c:v>
                </c:pt>
                <c:pt idx="622">
                  <c:v>4.2499999999999995E-7</c:v>
                </c:pt>
                <c:pt idx="623">
                  <c:v>4.2499999999999995E-7</c:v>
                </c:pt>
                <c:pt idx="624">
                  <c:v>5.0000000000000008E-7</c:v>
                </c:pt>
                <c:pt idx="625">
                  <c:v>4.2499999999999995E-7</c:v>
                </c:pt>
                <c:pt idx="626">
                  <c:v>5.0000000000000008E-7</c:v>
                </c:pt>
                <c:pt idx="627">
                  <c:v>4.4999999999999993E-7</c:v>
                </c:pt>
                <c:pt idx="628">
                  <c:v>4.7500000000000011E-7</c:v>
                </c:pt>
                <c:pt idx="629">
                  <c:v>5.0000000000000008E-7</c:v>
                </c:pt>
                <c:pt idx="630">
                  <c:v>3.9999999999999998E-7</c:v>
                </c:pt>
                <c:pt idx="631">
                  <c:v>5.0000000000000008E-7</c:v>
                </c:pt>
                <c:pt idx="632">
                  <c:v>4.7500000000000011E-7</c:v>
                </c:pt>
                <c:pt idx="633">
                  <c:v>5.2500000000000006E-7</c:v>
                </c:pt>
                <c:pt idx="634">
                  <c:v>0.99999882500000004</c:v>
                </c:pt>
                <c:pt idx="635">
                  <c:v>0.99999882500000004</c:v>
                </c:pt>
                <c:pt idx="636">
                  <c:v>0.99999882500000004</c:v>
                </c:pt>
                <c:pt idx="637">
                  <c:v>0.42277082499999996</c:v>
                </c:pt>
                <c:pt idx="638">
                  <c:v>0.99999882500000004</c:v>
                </c:pt>
                <c:pt idx="639">
                  <c:v>0.104282825</c:v>
                </c:pt>
                <c:pt idx="640">
                  <c:v>0.99999882500000004</c:v>
                </c:pt>
                <c:pt idx="641">
                  <c:v>0.99999882500000004</c:v>
                </c:pt>
                <c:pt idx="642">
                  <c:v>0.99999882500000004</c:v>
                </c:pt>
                <c:pt idx="643">
                  <c:v>0.99999882500000004</c:v>
                </c:pt>
                <c:pt idx="644">
                  <c:v>0.99999882500000004</c:v>
                </c:pt>
                <c:pt idx="645">
                  <c:v>0.99999882500000004</c:v>
                </c:pt>
                <c:pt idx="646">
                  <c:v>0.99999882500000004</c:v>
                </c:pt>
                <c:pt idx="647">
                  <c:v>0.99999882500000004</c:v>
                </c:pt>
                <c:pt idx="648">
                  <c:v>0.99999882500000004</c:v>
                </c:pt>
                <c:pt idx="649">
                  <c:v>0.99999882500000004</c:v>
                </c:pt>
                <c:pt idx="650">
                  <c:v>0.99999882500000004</c:v>
                </c:pt>
                <c:pt idx="651">
                  <c:v>0.99999882500000004</c:v>
                </c:pt>
                <c:pt idx="652">
                  <c:v>0.99999882500000004</c:v>
                </c:pt>
                <c:pt idx="653">
                  <c:v>0.99999882500000004</c:v>
                </c:pt>
                <c:pt idx="654">
                  <c:v>0.99999882500000004</c:v>
                </c:pt>
                <c:pt idx="655">
                  <c:v>0.99999882500000004</c:v>
                </c:pt>
                <c:pt idx="656">
                  <c:v>0.99999882500000004</c:v>
                </c:pt>
                <c:pt idx="657">
                  <c:v>0.99999882500000004</c:v>
                </c:pt>
                <c:pt idx="658">
                  <c:v>0.99999882500000004</c:v>
                </c:pt>
                <c:pt idx="659">
                  <c:v>0.99999882500000004</c:v>
                </c:pt>
                <c:pt idx="660">
                  <c:v>0.99999882500000004</c:v>
                </c:pt>
                <c:pt idx="661">
                  <c:v>0.99999882500000004</c:v>
                </c:pt>
                <c:pt idx="662">
                  <c:v>0.99999882500000004</c:v>
                </c:pt>
                <c:pt idx="663">
                  <c:v>0.99999882500000004</c:v>
                </c:pt>
                <c:pt idx="664">
                  <c:v>0.99999882500000004</c:v>
                </c:pt>
                <c:pt idx="665">
                  <c:v>0.99999882500000004</c:v>
                </c:pt>
                <c:pt idx="666">
                  <c:v>0.99999882500000004</c:v>
                </c:pt>
                <c:pt idx="667">
                  <c:v>0.99999882500000004</c:v>
                </c:pt>
                <c:pt idx="668">
                  <c:v>0.99999882500000004</c:v>
                </c:pt>
                <c:pt idx="669">
                  <c:v>0.99999882500000004</c:v>
                </c:pt>
                <c:pt idx="670">
                  <c:v>0.99999882500000004</c:v>
                </c:pt>
                <c:pt idx="671">
                  <c:v>0.99999882500000004</c:v>
                </c:pt>
                <c:pt idx="672">
                  <c:v>0.99999882500000004</c:v>
                </c:pt>
                <c:pt idx="673">
                  <c:v>0.99999882500000004</c:v>
                </c:pt>
                <c:pt idx="674">
                  <c:v>0.99999882500000004</c:v>
                </c:pt>
                <c:pt idx="675">
                  <c:v>0.99999882500000004</c:v>
                </c:pt>
                <c:pt idx="676">
                  <c:v>0.99999882500000004</c:v>
                </c:pt>
                <c:pt idx="677">
                  <c:v>0.99999882500000004</c:v>
                </c:pt>
                <c:pt idx="678">
                  <c:v>0.99999882500000004</c:v>
                </c:pt>
                <c:pt idx="679">
                  <c:v>0.99999882500000004</c:v>
                </c:pt>
                <c:pt idx="680">
                  <c:v>0.99999882500000004</c:v>
                </c:pt>
                <c:pt idx="681">
                  <c:v>0.99999882500000004</c:v>
                </c:pt>
                <c:pt idx="682">
                  <c:v>0.99999882500000004</c:v>
                </c:pt>
                <c:pt idx="683">
                  <c:v>0.99999882500000004</c:v>
                </c:pt>
                <c:pt idx="684">
                  <c:v>0.99999882500000004</c:v>
                </c:pt>
                <c:pt idx="685">
                  <c:v>6.2499999999999995E-7</c:v>
                </c:pt>
                <c:pt idx="686">
                  <c:v>5.9999999999999997E-7</c:v>
                </c:pt>
                <c:pt idx="687">
                  <c:v>5.9999999999999997E-7</c:v>
                </c:pt>
                <c:pt idx="688">
                  <c:v>5.75E-7</c:v>
                </c:pt>
                <c:pt idx="689">
                  <c:v>5.2500000000000006E-7</c:v>
                </c:pt>
                <c:pt idx="690">
                  <c:v>5.5000000000000003E-7</c:v>
                </c:pt>
                <c:pt idx="691">
                  <c:v>5.9999999999999997E-7</c:v>
                </c:pt>
                <c:pt idx="692">
                  <c:v>5.75E-7</c:v>
                </c:pt>
                <c:pt idx="693">
                  <c:v>5.5000000000000003E-7</c:v>
                </c:pt>
                <c:pt idx="694">
                  <c:v>5.5000000000000003E-7</c:v>
                </c:pt>
                <c:pt idx="695">
                  <c:v>5.75E-7</c:v>
                </c:pt>
                <c:pt idx="696">
                  <c:v>5.5000000000000003E-7</c:v>
                </c:pt>
                <c:pt idx="697">
                  <c:v>5.75E-7</c:v>
                </c:pt>
                <c:pt idx="698">
                  <c:v>5.75E-7</c:v>
                </c:pt>
                <c:pt idx="699">
                  <c:v>5.2500000000000006E-7</c:v>
                </c:pt>
                <c:pt idx="700">
                  <c:v>5.5000000000000003E-7</c:v>
                </c:pt>
                <c:pt idx="701">
                  <c:v>5.2500000000000006E-7</c:v>
                </c:pt>
                <c:pt idx="702">
                  <c:v>5.5000000000000003E-7</c:v>
                </c:pt>
                <c:pt idx="703">
                  <c:v>5.75E-7</c:v>
                </c:pt>
                <c:pt idx="704">
                  <c:v>5.0000000000000008E-7</c:v>
                </c:pt>
                <c:pt idx="705">
                  <c:v>5.5000000000000003E-7</c:v>
                </c:pt>
                <c:pt idx="706">
                  <c:v>5.5000000000000003E-7</c:v>
                </c:pt>
                <c:pt idx="707">
                  <c:v>5.2500000000000006E-7</c:v>
                </c:pt>
                <c:pt idx="708">
                  <c:v>5.5000000000000003E-7</c:v>
                </c:pt>
                <c:pt idx="709">
                  <c:v>5.2500000000000006E-7</c:v>
                </c:pt>
                <c:pt idx="710">
                  <c:v>5.5000000000000003E-7</c:v>
                </c:pt>
                <c:pt idx="711">
                  <c:v>5.75E-7</c:v>
                </c:pt>
                <c:pt idx="712">
                  <c:v>5.2500000000000006E-7</c:v>
                </c:pt>
                <c:pt idx="713">
                  <c:v>5.2500000000000006E-7</c:v>
                </c:pt>
                <c:pt idx="714">
                  <c:v>5.5000000000000003E-7</c:v>
                </c:pt>
                <c:pt idx="715">
                  <c:v>5.75E-7</c:v>
                </c:pt>
                <c:pt idx="716">
                  <c:v>5.0000000000000008E-7</c:v>
                </c:pt>
                <c:pt idx="717">
                  <c:v>5.5000000000000003E-7</c:v>
                </c:pt>
                <c:pt idx="718">
                  <c:v>5.2500000000000006E-7</c:v>
                </c:pt>
                <c:pt idx="719">
                  <c:v>5.0000000000000008E-7</c:v>
                </c:pt>
                <c:pt idx="720">
                  <c:v>5.0000000000000008E-7</c:v>
                </c:pt>
                <c:pt idx="721">
                  <c:v>5.2500000000000006E-7</c:v>
                </c:pt>
                <c:pt idx="722">
                  <c:v>5.0000000000000008E-7</c:v>
                </c:pt>
                <c:pt idx="723">
                  <c:v>5.5000000000000003E-7</c:v>
                </c:pt>
                <c:pt idx="724">
                  <c:v>5.5000000000000003E-7</c:v>
                </c:pt>
                <c:pt idx="725">
                  <c:v>5.0000000000000008E-7</c:v>
                </c:pt>
                <c:pt idx="726">
                  <c:v>4.7500000000000011E-7</c:v>
                </c:pt>
                <c:pt idx="727">
                  <c:v>5.0000000000000008E-7</c:v>
                </c:pt>
                <c:pt idx="728">
                  <c:v>5.2500000000000006E-7</c:v>
                </c:pt>
                <c:pt idx="729">
                  <c:v>5.2500000000000006E-7</c:v>
                </c:pt>
                <c:pt idx="730">
                  <c:v>5.2500000000000006E-7</c:v>
                </c:pt>
                <c:pt idx="731">
                  <c:v>5.2500000000000006E-7</c:v>
                </c:pt>
                <c:pt idx="732">
                  <c:v>4.7500000000000011E-7</c:v>
                </c:pt>
                <c:pt idx="733">
                  <c:v>5.5000000000000003E-7</c:v>
                </c:pt>
                <c:pt idx="734">
                  <c:v>5.2500000000000006E-7</c:v>
                </c:pt>
                <c:pt idx="735">
                  <c:v>5.2500000000000006E-7</c:v>
                </c:pt>
                <c:pt idx="736">
                  <c:v>5.2500000000000006E-7</c:v>
                </c:pt>
                <c:pt idx="737">
                  <c:v>5.2500000000000006E-7</c:v>
                </c:pt>
                <c:pt idx="738">
                  <c:v>5.2500000000000006E-7</c:v>
                </c:pt>
                <c:pt idx="739">
                  <c:v>4.4999999999999993E-7</c:v>
                </c:pt>
                <c:pt idx="740">
                  <c:v>5.2500000000000006E-7</c:v>
                </c:pt>
                <c:pt idx="741">
                  <c:v>5.5000000000000003E-7</c:v>
                </c:pt>
                <c:pt idx="742">
                  <c:v>4.7500000000000011E-7</c:v>
                </c:pt>
                <c:pt idx="743">
                  <c:v>5.0000000000000008E-7</c:v>
                </c:pt>
                <c:pt idx="744">
                  <c:v>5.2500000000000006E-7</c:v>
                </c:pt>
                <c:pt idx="745">
                  <c:v>5.2500000000000006E-7</c:v>
                </c:pt>
                <c:pt idx="746">
                  <c:v>5.0000000000000008E-7</c:v>
                </c:pt>
                <c:pt idx="747">
                  <c:v>4.7500000000000011E-7</c:v>
                </c:pt>
                <c:pt idx="748">
                  <c:v>5.2500000000000006E-7</c:v>
                </c:pt>
                <c:pt idx="749">
                  <c:v>5.0000000000000008E-7</c:v>
                </c:pt>
                <c:pt idx="750">
                  <c:v>4.7500000000000011E-7</c:v>
                </c:pt>
                <c:pt idx="751">
                  <c:v>5.2500000000000006E-7</c:v>
                </c:pt>
                <c:pt idx="752">
                  <c:v>5.0000000000000008E-7</c:v>
                </c:pt>
                <c:pt idx="753">
                  <c:v>5.5000000000000003E-7</c:v>
                </c:pt>
                <c:pt idx="754">
                  <c:v>5.2500000000000006E-7</c:v>
                </c:pt>
                <c:pt idx="755">
                  <c:v>5.2500000000000006E-7</c:v>
                </c:pt>
                <c:pt idx="756">
                  <c:v>5.5000000000000003E-7</c:v>
                </c:pt>
                <c:pt idx="757">
                  <c:v>4.4999999999999993E-7</c:v>
                </c:pt>
                <c:pt idx="758">
                  <c:v>5.0000000000000008E-7</c:v>
                </c:pt>
                <c:pt idx="759">
                  <c:v>4.7500000000000011E-7</c:v>
                </c:pt>
                <c:pt idx="760">
                  <c:v>4.7500000000000011E-7</c:v>
                </c:pt>
                <c:pt idx="761">
                  <c:v>4.7500000000000011E-7</c:v>
                </c:pt>
                <c:pt idx="762">
                  <c:v>4.7500000000000011E-7</c:v>
                </c:pt>
                <c:pt idx="763">
                  <c:v>4.7500000000000011E-7</c:v>
                </c:pt>
                <c:pt idx="764">
                  <c:v>5.0000000000000008E-7</c:v>
                </c:pt>
                <c:pt idx="765">
                  <c:v>5.0000000000000008E-7</c:v>
                </c:pt>
                <c:pt idx="766">
                  <c:v>5.0000000000000008E-7</c:v>
                </c:pt>
                <c:pt idx="767">
                  <c:v>5.0000000000000008E-7</c:v>
                </c:pt>
                <c:pt idx="768">
                  <c:v>5.0000000000000008E-7</c:v>
                </c:pt>
                <c:pt idx="769">
                  <c:v>5.0000000000000008E-7</c:v>
                </c:pt>
                <c:pt idx="770">
                  <c:v>5.0000000000000008E-7</c:v>
                </c:pt>
                <c:pt idx="771">
                  <c:v>4.7500000000000011E-7</c:v>
                </c:pt>
                <c:pt idx="772">
                  <c:v>5.0000000000000008E-7</c:v>
                </c:pt>
                <c:pt idx="773">
                  <c:v>4.7500000000000011E-7</c:v>
                </c:pt>
                <c:pt idx="774">
                  <c:v>4.7500000000000011E-7</c:v>
                </c:pt>
                <c:pt idx="775">
                  <c:v>4.2499999999999995E-7</c:v>
                </c:pt>
                <c:pt idx="776">
                  <c:v>5.0000000000000008E-7</c:v>
                </c:pt>
                <c:pt idx="777">
                  <c:v>5.0000000000000008E-7</c:v>
                </c:pt>
                <c:pt idx="778">
                  <c:v>4.7500000000000011E-7</c:v>
                </c:pt>
                <c:pt idx="779">
                  <c:v>4.7500000000000011E-7</c:v>
                </c:pt>
                <c:pt idx="780">
                  <c:v>5.2500000000000006E-7</c:v>
                </c:pt>
                <c:pt idx="781">
                  <c:v>1.9999999999999999E-7</c:v>
                </c:pt>
                <c:pt idx="782">
                  <c:v>2.4999999999999994E-7</c:v>
                </c:pt>
                <c:pt idx="783">
                  <c:v>3.5000000000000004E-7</c:v>
                </c:pt>
                <c:pt idx="784">
                  <c:v>2.4999999999999994E-7</c:v>
                </c:pt>
                <c:pt idx="785">
                  <c:v>2.2499999999999996E-7</c:v>
                </c:pt>
                <c:pt idx="786">
                  <c:v>2.2499999999999996E-7</c:v>
                </c:pt>
                <c:pt idx="787">
                  <c:v>2.4999999999999994E-7</c:v>
                </c:pt>
                <c:pt idx="788">
                  <c:v>2.2499999999999996E-7</c:v>
                </c:pt>
                <c:pt idx="789">
                  <c:v>2.2499999999999996E-7</c:v>
                </c:pt>
                <c:pt idx="790">
                  <c:v>3.2500000000000006E-7</c:v>
                </c:pt>
                <c:pt idx="791">
                  <c:v>3.2500000000000006E-7</c:v>
                </c:pt>
                <c:pt idx="792">
                  <c:v>3.0000000000000009E-7</c:v>
                </c:pt>
                <c:pt idx="793">
                  <c:v>2.2499999999999996E-7</c:v>
                </c:pt>
                <c:pt idx="794">
                  <c:v>2.4999999999999994E-7</c:v>
                </c:pt>
                <c:pt idx="795">
                  <c:v>2.7500000000000012E-7</c:v>
                </c:pt>
                <c:pt idx="796">
                  <c:v>2.4999999999999994E-7</c:v>
                </c:pt>
                <c:pt idx="797">
                  <c:v>1.9999999999999999E-7</c:v>
                </c:pt>
                <c:pt idx="798">
                  <c:v>2.4999999999999994E-7</c:v>
                </c:pt>
                <c:pt idx="799">
                  <c:v>2.4999999999999994E-7</c:v>
                </c:pt>
                <c:pt idx="800">
                  <c:v>2.2499999999999996E-7</c:v>
                </c:pt>
                <c:pt idx="801">
                  <c:v>3.0000000000000009E-7</c:v>
                </c:pt>
                <c:pt idx="802">
                  <c:v>1.7500000000000002E-7</c:v>
                </c:pt>
                <c:pt idx="803">
                  <c:v>1.9999999999999999E-7</c:v>
                </c:pt>
                <c:pt idx="804">
                  <c:v>2.7500000000000012E-7</c:v>
                </c:pt>
                <c:pt idx="805">
                  <c:v>2.4999999999999994E-7</c:v>
                </c:pt>
                <c:pt idx="806">
                  <c:v>1.7500000000000002E-7</c:v>
                </c:pt>
                <c:pt idx="807">
                  <c:v>2.4999999999999994E-7</c:v>
                </c:pt>
                <c:pt idx="808">
                  <c:v>2.4999999999999994E-7</c:v>
                </c:pt>
                <c:pt idx="809">
                  <c:v>1.7500000000000002E-7</c:v>
                </c:pt>
                <c:pt idx="810">
                  <c:v>1.9999999999999999E-7</c:v>
                </c:pt>
                <c:pt idx="811">
                  <c:v>1.9999999999999999E-7</c:v>
                </c:pt>
                <c:pt idx="812">
                  <c:v>1.7500000000000002E-7</c:v>
                </c:pt>
                <c:pt idx="813">
                  <c:v>1.7500000000000002E-7</c:v>
                </c:pt>
                <c:pt idx="814">
                  <c:v>1.7500000000000002E-7</c:v>
                </c:pt>
                <c:pt idx="815">
                  <c:v>1.7500000000000002E-7</c:v>
                </c:pt>
                <c:pt idx="816">
                  <c:v>1.9999999999999999E-7</c:v>
                </c:pt>
                <c:pt idx="817">
                  <c:v>1.9999999999999999E-7</c:v>
                </c:pt>
                <c:pt idx="818">
                  <c:v>1.9999999999999999E-7</c:v>
                </c:pt>
                <c:pt idx="819">
                  <c:v>1.7500000000000002E-7</c:v>
                </c:pt>
                <c:pt idx="820">
                  <c:v>1.5000000000000005E-7</c:v>
                </c:pt>
                <c:pt idx="821">
                  <c:v>1.5000000000000005E-7</c:v>
                </c:pt>
                <c:pt idx="822">
                  <c:v>2.2499999999999996E-7</c:v>
                </c:pt>
                <c:pt idx="823">
                  <c:v>1.9999999999999999E-7</c:v>
                </c:pt>
                <c:pt idx="824">
                  <c:v>1.9999999999999999E-7</c:v>
                </c:pt>
                <c:pt idx="825">
                  <c:v>1.9999999999999999E-7</c:v>
                </c:pt>
                <c:pt idx="826">
                  <c:v>1.9999999999999999E-7</c:v>
                </c:pt>
                <c:pt idx="827">
                  <c:v>1.9999999999999999E-7</c:v>
                </c:pt>
                <c:pt idx="828">
                  <c:v>1.7500000000000002E-7</c:v>
                </c:pt>
                <c:pt idx="829">
                  <c:v>1.7500000000000002E-7</c:v>
                </c:pt>
                <c:pt idx="830">
                  <c:v>1.9999999999999999E-7</c:v>
                </c:pt>
                <c:pt idx="831">
                  <c:v>1.9999999999999999E-7</c:v>
                </c:pt>
                <c:pt idx="832">
                  <c:v>1.7500000000000002E-7</c:v>
                </c:pt>
                <c:pt idx="833">
                  <c:v>1.9999999999999999E-7</c:v>
                </c:pt>
                <c:pt idx="834">
                  <c:v>1.7500000000000002E-7</c:v>
                </c:pt>
                <c:pt idx="835">
                  <c:v>1.7500000000000002E-7</c:v>
                </c:pt>
                <c:pt idx="836">
                  <c:v>1.000000000000001E-7</c:v>
                </c:pt>
                <c:pt idx="837">
                  <c:v>1.5000000000000005E-7</c:v>
                </c:pt>
                <c:pt idx="838">
                  <c:v>1.9999999999999999E-7</c:v>
                </c:pt>
                <c:pt idx="839">
                  <c:v>1.9999999999999999E-7</c:v>
                </c:pt>
                <c:pt idx="840">
                  <c:v>1.2500000000000007E-7</c:v>
                </c:pt>
                <c:pt idx="841">
                  <c:v>1.000000000000001E-7</c:v>
                </c:pt>
                <c:pt idx="842">
                  <c:v>1.9999999999999999E-7</c:v>
                </c:pt>
                <c:pt idx="843">
                  <c:v>1.5000000000000005E-7</c:v>
                </c:pt>
                <c:pt idx="844">
                  <c:v>1.9999999999999999E-7</c:v>
                </c:pt>
                <c:pt idx="845">
                  <c:v>1.9999999999999999E-7</c:v>
                </c:pt>
                <c:pt idx="846">
                  <c:v>1.5000000000000005E-7</c:v>
                </c:pt>
                <c:pt idx="847">
                  <c:v>1.9999999999999999E-7</c:v>
                </c:pt>
                <c:pt idx="848">
                  <c:v>1.2500000000000007E-7</c:v>
                </c:pt>
                <c:pt idx="849">
                  <c:v>1.5000000000000005E-7</c:v>
                </c:pt>
                <c:pt idx="850">
                  <c:v>1.7500000000000002E-7</c:v>
                </c:pt>
                <c:pt idx="851">
                  <c:v>1.5000000000000005E-7</c:v>
                </c:pt>
                <c:pt idx="852">
                  <c:v>2.4999999999999972E-8</c:v>
                </c:pt>
                <c:pt idx="853">
                  <c:v>1.7500000000000002E-7</c:v>
                </c:pt>
                <c:pt idx="854">
                  <c:v>1.000000000000001E-7</c:v>
                </c:pt>
                <c:pt idx="855">
                  <c:v>1.2500000000000007E-7</c:v>
                </c:pt>
                <c:pt idx="856">
                  <c:v>1.2500000000000007E-7</c:v>
                </c:pt>
                <c:pt idx="857">
                  <c:v>1.5000000000000005E-7</c:v>
                </c:pt>
                <c:pt idx="858">
                  <c:v>1.5000000000000005E-7</c:v>
                </c:pt>
                <c:pt idx="859">
                  <c:v>1.2500000000000007E-7</c:v>
                </c:pt>
                <c:pt idx="860">
                  <c:v>1.5000000000000005E-7</c:v>
                </c:pt>
                <c:pt idx="861">
                  <c:v>2.2499999999999996E-7</c:v>
                </c:pt>
                <c:pt idx="862">
                  <c:v>1.5000000000000005E-7</c:v>
                </c:pt>
                <c:pt idx="863">
                  <c:v>1.5000000000000005E-7</c:v>
                </c:pt>
                <c:pt idx="864">
                  <c:v>1.9999999999999999E-7</c:v>
                </c:pt>
                <c:pt idx="865">
                  <c:v>1.2500000000000007E-7</c:v>
                </c:pt>
                <c:pt idx="866">
                  <c:v>1.2500000000000007E-7</c:v>
                </c:pt>
                <c:pt idx="867">
                  <c:v>1.5000000000000005E-7</c:v>
                </c:pt>
                <c:pt idx="868">
                  <c:v>1.5000000000000005E-7</c:v>
                </c:pt>
                <c:pt idx="869">
                  <c:v>1.2500000000000007E-7</c:v>
                </c:pt>
                <c:pt idx="870">
                  <c:v>1.7500000000000002E-7</c:v>
                </c:pt>
                <c:pt idx="871">
                  <c:v>1.2500000000000007E-7</c:v>
                </c:pt>
                <c:pt idx="872">
                  <c:v>1.5000000000000005E-7</c:v>
                </c:pt>
                <c:pt idx="873">
                  <c:v>1.5000000000000005E-7</c:v>
                </c:pt>
                <c:pt idx="874">
                  <c:v>1.7500000000000002E-7</c:v>
                </c:pt>
                <c:pt idx="875">
                  <c:v>1.5000000000000005E-7</c:v>
                </c:pt>
                <c:pt idx="876">
                  <c:v>2.4999999999999972E-8</c:v>
                </c:pt>
                <c:pt idx="877">
                  <c:v>1.5000000000000005E-7</c:v>
                </c:pt>
                <c:pt idx="878">
                  <c:v>1.7500000000000002E-7</c:v>
                </c:pt>
                <c:pt idx="879">
                  <c:v>1.5000000000000005E-7</c:v>
                </c:pt>
                <c:pt idx="880">
                  <c:v>1.5000000000000005E-7</c:v>
                </c:pt>
                <c:pt idx="881">
                  <c:v>1.5000000000000005E-7</c:v>
                </c:pt>
                <c:pt idx="882">
                  <c:v>1.7500000000000002E-7</c:v>
                </c:pt>
                <c:pt idx="883">
                  <c:v>1.5000000000000005E-7</c:v>
                </c:pt>
                <c:pt idx="884">
                  <c:v>1.5000000000000005E-7</c:v>
                </c:pt>
                <c:pt idx="885">
                  <c:v>1.5000000000000005E-7</c:v>
                </c:pt>
                <c:pt idx="886">
                  <c:v>1.5000000000000005E-7</c:v>
                </c:pt>
                <c:pt idx="887">
                  <c:v>1.7500000000000002E-7</c:v>
                </c:pt>
                <c:pt idx="888">
                  <c:v>1.5000000000000005E-7</c:v>
                </c:pt>
                <c:pt idx="889">
                  <c:v>1.5000000000000005E-7</c:v>
                </c:pt>
                <c:pt idx="890">
                  <c:v>1.5000000000000005E-7</c:v>
                </c:pt>
                <c:pt idx="891">
                  <c:v>1.7500000000000002E-7</c:v>
                </c:pt>
                <c:pt idx="892">
                  <c:v>1.5000000000000005E-7</c:v>
                </c:pt>
                <c:pt idx="893">
                  <c:v>1.7500000000000002E-7</c:v>
                </c:pt>
                <c:pt idx="894">
                  <c:v>1.2500000000000007E-7</c:v>
                </c:pt>
                <c:pt idx="895">
                  <c:v>1.7500000000000002E-7</c:v>
                </c:pt>
                <c:pt idx="896">
                  <c:v>1.7500000000000002E-7</c:v>
                </c:pt>
                <c:pt idx="897">
                  <c:v>1.7500000000000002E-7</c:v>
                </c:pt>
                <c:pt idx="898">
                  <c:v>1.7500000000000002E-7</c:v>
                </c:pt>
                <c:pt idx="899">
                  <c:v>1.2500000000000007E-7</c:v>
                </c:pt>
                <c:pt idx="900">
                  <c:v>1.5000000000000005E-7</c:v>
                </c:pt>
                <c:pt idx="901">
                  <c:v>1.5000000000000005E-7</c:v>
                </c:pt>
                <c:pt idx="902">
                  <c:v>1.2500000000000007E-7</c:v>
                </c:pt>
                <c:pt idx="903">
                  <c:v>1.5000000000000005E-7</c:v>
                </c:pt>
                <c:pt idx="904">
                  <c:v>1.2500000000000007E-7</c:v>
                </c:pt>
                <c:pt idx="905">
                  <c:v>1.2500000000000007E-7</c:v>
                </c:pt>
                <c:pt idx="906">
                  <c:v>1.5000000000000005E-7</c:v>
                </c:pt>
                <c:pt idx="907">
                  <c:v>1.5000000000000005E-7</c:v>
                </c:pt>
                <c:pt idx="908">
                  <c:v>1.5000000000000005E-7</c:v>
                </c:pt>
                <c:pt idx="909">
                  <c:v>1.5000000000000005E-7</c:v>
                </c:pt>
                <c:pt idx="910">
                  <c:v>1.7500000000000002E-7</c:v>
                </c:pt>
                <c:pt idx="911">
                  <c:v>1.7500000000000002E-7</c:v>
                </c:pt>
                <c:pt idx="912">
                  <c:v>1.5000000000000005E-7</c:v>
                </c:pt>
                <c:pt idx="913">
                  <c:v>1.5000000000000005E-7</c:v>
                </c:pt>
                <c:pt idx="914">
                  <c:v>1.2500000000000007E-7</c:v>
                </c:pt>
                <c:pt idx="915">
                  <c:v>1.7500000000000002E-7</c:v>
                </c:pt>
                <c:pt idx="916">
                  <c:v>1.7500000000000002E-7</c:v>
                </c:pt>
                <c:pt idx="917">
                  <c:v>1.5000000000000005E-7</c:v>
                </c:pt>
                <c:pt idx="918">
                  <c:v>1.5000000000000005E-7</c:v>
                </c:pt>
                <c:pt idx="919">
                  <c:v>2.4999999999999972E-8</c:v>
                </c:pt>
                <c:pt idx="920">
                  <c:v>1.2500000000000007E-7</c:v>
                </c:pt>
                <c:pt idx="921">
                  <c:v>1.7500000000000002E-7</c:v>
                </c:pt>
                <c:pt idx="922">
                  <c:v>1.000000000000001E-7</c:v>
                </c:pt>
                <c:pt idx="923">
                  <c:v>1.2500000000000007E-7</c:v>
                </c:pt>
                <c:pt idx="924">
                  <c:v>1.2500000000000007E-7</c:v>
                </c:pt>
                <c:pt idx="925">
                  <c:v>1.5000000000000005E-7</c:v>
                </c:pt>
                <c:pt idx="926">
                  <c:v>1.2500000000000007E-7</c:v>
                </c:pt>
                <c:pt idx="927">
                  <c:v>1.9999999999999999E-7</c:v>
                </c:pt>
                <c:pt idx="928">
                  <c:v>1.5000000000000005E-7</c:v>
                </c:pt>
                <c:pt idx="929">
                  <c:v>1.5000000000000005E-7</c:v>
                </c:pt>
                <c:pt idx="930">
                  <c:v>1.000000000000001E-7</c:v>
                </c:pt>
                <c:pt idx="931">
                  <c:v>0</c:v>
                </c:pt>
                <c:pt idx="932">
                  <c:v>1.000000000000001E-7</c:v>
                </c:pt>
                <c:pt idx="933">
                  <c:v>1.2500000000000007E-7</c:v>
                </c:pt>
                <c:pt idx="934">
                  <c:v>1.7500000000000002E-7</c:v>
                </c:pt>
                <c:pt idx="935">
                  <c:v>1.5000000000000005E-7</c:v>
                </c:pt>
                <c:pt idx="936">
                  <c:v>1.5000000000000005E-7</c:v>
                </c:pt>
                <c:pt idx="937">
                  <c:v>1.7500000000000002E-7</c:v>
                </c:pt>
                <c:pt idx="938">
                  <c:v>1.7500000000000002E-7</c:v>
                </c:pt>
                <c:pt idx="939">
                  <c:v>1.5000000000000005E-7</c:v>
                </c:pt>
                <c:pt idx="940">
                  <c:v>1.5000000000000005E-7</c:v>
                </c:pt>
                <c:pt idx="941">
                  <c:v>1.5000000000000005E-7</c:v>
                </c:pt>
                <c:pt idx="942">
                  <c:v>1.5000000000000005E-7</c:v>
                </c:pt>
                <c:pt idx="943">
                  <c:v>1.2500000000000007E-7</c:v>
                </c:pt>
                <c:pt idx="944">
                  <c:v>1.5000000000000005E-7</c:v>
                </c:pt>
                <c:pt idx="945">
                  <c:v>1.7500000000000002E-7</c:v>
                </c:pt>
                <c:pt idx="946">
                  <c:v>1.5000000000000005E-7</c:v>
                </c:pt>
                <c:pt idx="947">
                  <c:v>1.5000000000000005E-7</c:v>
                </c:pt>
                <c:pt idx="948">
                  <c:v>1.5000000000000005E-7</c:v>
                </c:pt>
                <c:pt idx="949">
                  <c:v>1.7500000000000002E-7</c:v>
                </c:pt>
                <c:pt idx="950">
                  <c:v>2.4999999999999972E-8</c:v>
                </c:pt>
                <c:pt idx="951">
                  <c:v>1.7500000000000002E-7</c:v>
                </c:pt>
                <c:pt idx="952">
                  <c:v>1.7500000000000002E-7</c:v>
                </c:pt>
                <c:pt idx="953">
                  <c:v>1.5000000000000005E-7</c:v>
                </c:pt>
                <c:pt idx="954">
                  <c:v>0</c:v>
                </c:pt>
                <c:pt idx="955">
                  <c:v>1.2500000000000007E-7</c:v>
                </c:pt>
                <c:pt idx="956">
                  <c:v>1.000000000000001E-7</c:v>
                </c:pt>
                <c:pt idx="957">
                  <c:v>1.2500000000000007E-7</c:v>
                </c:pt>
                <c:pt idx="958">
                  <c:v>1.5000000000000005E-7</c:v>
                </c:pt>
                <c:pt idx="959">
                  <c:v>1.2500000000000007E-7</c:v>
                </c:pt>
                <c:pt idx="960">
                  <c:v>1.5000000000000005E-7</c:v>
                </c:pt>
                <c:pt idx="961">
                  <c:v>2.4999999999999972E-8</c:v>
                </c:pt>
                <c:pt idx="962">
                  <c:v>1.7500000000000002E-7</c:v>
                </c:pt>
                <c:pt idx="963">
                  <c:v>1.000000000000001E-7</c:v>
                </c:pt>
                <c:pt idx="964">
                  <c:v>1.000000000000001E-7</c:v>
                </c:pt>
                <c:pt idx="965">
                  <c:v>2.4999999999999972E-8</c:v>
                </c:pt>
                <c:pt idx="966">
                  <c:v>1.9999999999999999E-7</c:v>
                </c:pt>
                <c:pt idx="967">
                  <c:v>1.5000000000000005E-7</c:v>
                </c:pt>
                <c:pt idx="968">
                  <c:v>1.2500000000000007E-7</c:v>
                </c:pt>
                <c:pt idx="969">
                  <c:v>1.7500000000000002E-7</c:v>
                </c:pt>
                <c:pt idx="970">
                  <c:v>1.000000000000001E-7</c:v>
                </c:pt>
                <c:pt idx="971">
                  <c:v>1.9999999999999999E-7</c:v>
                </c:pt>
                <c:pt idx="972">
                  <c:v>1.2500000000000007E-7</c:v>
                </c:pt>
                <c:pt idx="973">
                  <c:v>1.000000000000001E-7</c:v>
                </c:pt>
                <c:pt idx="974">
                  <c:v>1.5000000000000005E-7</c:v>
                </c:pt>
                <c:pt idx="975">
                  <c:v>1.7500000000000002E-7</c:v>
                </c:pt>
                <c:pt idx="976">
                  <c:v>1.5000000000000005E-7</c:v>
                </c:pt>
                <c:pt idx="977">
                  <c:v>1.2500000000000007E-7</c:v>
                </c:pt>
                <c:pt idx="978">
                  <c:v>1.7500000000000002E-7</c:v>
                </c:pt>
                <c:pt idx="979">
                  <c:v>1.5000000000000005E-7</c:v>
                </c:pt>
                <c:pt idx="980">
                  <c:v>1.5000000000000005E-7</c:v>
                </c:pt>
                <c:pt idx="981">
                  <c:v>1.5000000000000005E-7</c:v>
                </c:pt>
                <c:pt idx="982">
                  <c:v>1.2500000000000007E-7</c:v>
                </c:pt>
                <c:pt idx="983">
                  <c:v>1.2500000000000007E-7</c:v>
                </c:pt>
                <c:pt idx="984">
                  <c:v>1.2500000000000007E-7</c:v>
                </c:pt>
                <c:pt idx="985">
                  <c:v>1.2500000000000007E-7</c:v>
                </c:pt>
                <c:pt idx="986">
                  <c:v>1.7500000000000002E-7</c:v>
                </c:pt>
                <c:pt idx="987">
                  <c:v>1.7500000000000002E-7</c:v>
                </c:pt>
                <c:pt idx="988">
                  <c:v>1.7500000000000002E-7</c:v>
                </c:pt>
                <c:pt idx="989">
                  <c:v>1.2500000000000007E-7</c:v>
                </c:pt>
                <c:pt idx="990">
                  <c:v>1.5000000000000005E-7</c:v>
                </c:pt>
                <c:pt idx="991">
                  <c:v>1.5000000000000005E-7</c:v>
                </c:pt>
                <c:pt idx="992">
                  <c:v>1.9999999999999999E-7</c:v>
                </c:pt>
                <c:pt idx="993">
                  <c:v>1.7500000000000002E-7</c:v>
                </c:pt>
                <c:pt idx="994">
                  <c:v>1.2500000000000007E-7</c:v>
                </c:pt>
                <c:pt idx="995">
                  <c:v>1.2500000000000007E-7</c:v>
                </c:pt>
                <c:pt idx="996">
                  <c:v>1.7500000000000002E-7</c:v>
                </c:pt>
                <c:pt idx="997">
                  <c:v>1.5000000000000005E-7</c:v>
                </c:pt>
                <c:pt idx="998">
                  <c:v>1.000000000000001E-7</c:v>
                </c:pt>
                <c:pt idx="999">
                  <c:v>1.000000000000001E-7</c:v>
                </c:pt>
                <c:pt idx="1000">
                  <c:v>1.7500000000000002E-7</c:v>
                </c:pt>
                <c:pt idx="1001">
                  <c:v>1.5000000000000005E-7</c:v>
                </c:pt>
                <c:pt idx="1002">
                  <c:v>1.5000000000000005E-7</c:v>
                </c:pt>
                <c:pt idx="1003">
                  <c:v>1.000000000000001E-7</c:v>
                </c:pt>
                <c:pt idx="1004">
                  <c:v>1.9999999999999999E-7</c:v>
                </c:pt>
                <c:pt idx="1005">
                  <c:v>1.5000000000000005E-7</c:v>
                </c:pt>
                <c:pt idx="1006">
                  <c:v>1.7500000000000002E-7</c:v>
                </c:pt>
                <c:pt idx="1007">
                  <c:v>1.7500000000000002E-7</c:v>
                </c:pt>
                <c:pt idx="1008">
                  <c:v>1.2500000000000007E-7</c:v>
                </c:pt>
                <c:pt idx="1009">
                  <c:v>1.5000000000000005E-7</c:v>
                </c:pt>
                <c:pt idx="1010">
                  <c:v>2.4999999999999972E-8</c:v>
                </c:pt>
                <c:pt idx="1011">
                  <c:v>2.4999999999999972E-8</c:v>
                </c:pt>
                <c:pt idx="1012">
                  <c:v>1.7500000000000002E-7</c:v>
                </c:pt>
                <c:pt idx="1013">
                  <c:v>1.7500000000000002E-7</c:v>
                </c:pt>
                <c:pt idx="1014">
                  <c:v>1.7500000000000002E-7</c:v>
                </c:pt>
                <c:pt idx="1015">
                  <c:v>1.5000000000000005E-7</c:v>
                </c:pt>
                <c:pt idx="1016">
                  <c:v>1.7500000000000002E-7</c:v>
                </c:pt>
                <c:pt idx="1017">
                  <c:v>1.2500000000000007E-7</c:v>
                </c:pt>
                <c:pt idx="1018">
                  <c:v>1.7500000000000002E-7</c:v>
                </c:pt>
                <c:pt idx="1019">
                  <c:v>1.7500000000000002E-7</c:v>
                </c:pt>
                <c:pt idx="1020">
                  <c:v>1.7500000000000002E-7</c:v>
                </c:pt>
                <c:pt idx="1021">
                  <c:v>1.2500000000000007E-7</c:v>
                </c:pt>
                <c:pt idx="1022">
                  <c:v>1.000000000000001E-7</c:v>
                </c:pt>
                <c:pt idx="1023">
                  <c:v>1.000000000000001E-7</c:v>
                </c:pt>
                <c:pt idx="1024">
                  <c:v>1.2500000000000007E-7</c:v>
                </c:pt>
                <c:pt idx="1025">
                  <c:v>1.2500000000000007E-7</c:v>
                </c:pt>
                <c:pt idx="1026">
                  <c:v>1.7500000000000002E-7</c:v>
                </c:pt>
                <c:pt idx="1027">
                  <c:v>1.2500000000000007E-7</c:v>
                </c:pt>
                <c:pt idx="1028">
                  <c:v>0</c:v>
                </c:pt>
                <c:pt idx="1029">
                  <c:v>1.5000000000000005E-7</c:v>
                </c:pt>
                <c:pt idx="1030">
                  <c:v>2.4999999999999972E-8</c:v>
                </c:pt>
                <c:pt idx="1031">
                  <c:v>1.7500000000000002E-7</c:v>
                </c:pt>
                <c:pt idx="1032">
                  <c:v>1.2500000000000007E-7</c:v>
                </c:pt>
                <c:pt idx="1033">
                  <c:v>1.7500000000000002E-7</c:v>
                </c:pt>
                <c:pt idx="1034">
                  <c:v>1.5000000000000005E-7</c:v>
                </c:pt>
                <c:pt idx="1035">
                  <c:v>1.7500000000000002E-7</c:v>
                </c:pt>
                <c:pt idx="1036">
                  <c:v>1.7500000000000002E-7</c:v>
                </c:pt>
                <c:pt idx="1037">
                  <c:v>1.7500000000000002E-7</c:v>
                </c:pt>
                <c:pt idx="1038">
                  <c:v>1.2500000000000007E-7</c:v>
                </c:pt>
                <c:pt idx="1039">
                  <c:v>1.5000000000000005E-7</c:v>
                </c:pt>
                <c:pt idx="1040">
                  <c:v>1.5000000000000005E-7</c:v>
                </c:pt>
                <c:pt idx="1041">
                  <c:v>1.5000000000000005E-7</c:v>
                </c:pt>
                <c:pt idx="1042">
                  <c:v>1.5000000000000005E-7</c:v>
                </c:pt>
                <c:pt idx="1043">
                  <c:v>1.2500000000000007E-7</c:v>
                </c:pt>
                <c:pt idx="1044">
                  <c:v>1.7500000000000002E-7</c:v>
                </c:pt>
                <c:pt idx="1045">
                  <c:v>1.7500000000000002E-7</c:v>
                </c:pt>
                <c:pt idx="1046">
                  <c:v>1.9999999999999999E-7</c:v>
                </c:pt>
                <c:pt idx="1047">
                  <c:v>1.7500000000000002E-7</c:v>
                </c:pt>
                <c:pt idx="1048">
                  <c:v>1.2500000000000007E-7</c:v>
                </c:pt>
                <c:pt idx="1049">
                  <c:v>1.7500000000000002E-7</c:v>
                </c:pt>
                <c:pt idx="1050">
                  <c:v>1.2500000000000007E-7</c:v>
                </c:pt>
                <c:pt idx="1051">
                  <c:v>1.7500000000000002E-7</c:v>
                </c:pt>
                <c:pt idx="1052">
                  <c:v>2.4999999999999972E-8</c:v>
                </c:pt>
                <c:pt idx="1053">
                  <c:v>1.7500000000000002E-7</c:v>
                </c:pt>
                <c:pt idx="1054">
                  <c:v>1.2500000000000007E-7</c:v>
                </c:pt>
                <c:pt idx="1055">
                  <c:v>1.5000000000000005E-7</c:v>
                </c:pt>
                <c:pt idx="1056">
                  <c:v>1.5000000000000005E-7</c:v>
                </c:pt>
                <c:pt idx="1057">
                  <c:v>1.9999999999999999E-7</c:v>
                </c:pt>
                <c:pt idx="1058">
                  <c:v>1.7500000000000002E-7</c:v>
                </c:pt>
                <c:pt idx="1059">
                  <c:v>1.2500000000000007E-7</c:v>
                </c:pt>
                <c:pt idx="1060">
                  <c:v>1.5000000000000005E-7</c:v>
                </c:pt>
                <c:pt idx="1061">
                  <c:v>1.9999999999999999E-7</c:v>
                </c:pt>
                <c:pt idx="1062">
                  <c:v>1.5000000000000005E-7</c:v>
                </c:pt>
                <c:pt idx="1063">
                  <c:v>1.5000000000000005E-7</c:v>
                </c:pt>
                <c:pt idx="1064">
                  <c:v>1.2500000000000007E-7</c:v>
                </c:pt>
                <c:pt idx="1065">
                  <c:v>1.7500000000000002E-7</c:v>
                </c:pt>
                <c:pt idx="1066">
                  <c:v>1.5000000000000005E-7</c:v>
                </c:pt>
                <c:pt idx="1067">
                  <c:v>1.5000000000000005E-7</c:v>
                </c:pt>
                <c:pt idx="1068">
                  <c:v>0</c:v>
                </c:pt>
                <c:pt idx="1069">
                  <c:v>1.7500000000000002E-7</c:v>
                </c:pt>
                <c:pt idx="1070">
                  <c:v>1.5000000000000005E-7</c:v>
                </c:pt>
                <c:pt idx="1071">
                  <c:v>1.5000000000000005E-7</c:v>
                </c:pt>
                <c:pt idx="1072">
                  <c:v>1.5000000000000005E-7</c:v>
                </c:pt>
                <c:pt idx="1073">
                  <c:v>1.7500000000000002E-7</c:v>
                </c:pt>
                <c:pt idx="1074">
                  <c:v>1.7500000000000002E-7</c:v>
                </c:pt>
                <c:pt idx="1075">
                  <c:v>2.4999999999999972E-8</c:v>
                </c:pt>
                <c:pt idx="1076">
                  <c:v>1.2500000000000007E-7</c:v>
                </c:pt>
                <c:pt idx="1077">
                  <c:v>1.7500000000000002E-7</c:v>
                </c:pt>
                <c:pt idx="1078">
                  <c:v>1.5000000000000005E-7</c:v>
                </c:pt>
                <c:pt idx="1079">
                  <c:v>0</c:v>
                </c:pt>
                <c:pt idx="1080">
                  <c:v>2.2499999999999996E-7</c:v>
                </c:pt>
                <c:pt idx="1081">
                  <c:v>1.5000000000000005E-7</c:v>
                </c:pt>
                <c:pt idx="1082">
                  <c:v>1.2500000000000007E-7</c:v>
                </c:pt>
                <c:pt idx="1083">
                  <c:v>1.9999999999999999E-7</c:v>
                </c:pt>
                <c:pt idx="1084">
                  <c:v>1.5000000000000005E-7</c:v>
                </c:pt>
                <c:pt idx="1085">
                  <c:v>1.2500000000000007E-7</c:v>
                </c:pt>
                <c:pt idx="1086">
                  <c:v>2.2499999999999996E-7</c:v>
                </c:pt>
                <c:pt idx="1087">
                  <c:v>1.7500000000000002E-7</c:v>
                </c:pt>
                <c:pt idx="1088">
                  <c:v>1.5000000000000005E-7</c:v>
                </c:pt>
                <c:pt idx="1089">
                  <c:v>1.5000000000000005E-7</c:v>
                </c:pt>
                <c:pt idx="1090">
                  <c:v>1.9999999999999999E-7</c:v>
                </c:pt>
                <c:pt idx="1091">
                  <c:v>1.7500000000000002E-7</c:v>
                </c:pt>
                <c:pt idx="1092">
                  <c:v>1.5000000000000005E-7</c:v>
                </c:pt>
                <c:pt idx="1093">
                  <c:v>1.5000000000000005E-7</c:v>
                </c:pt>
                <c:pt idx="1094">
                  <c:v>2.4999999999999972E-8</c:v>
                </c:pt>
                <c:pt idx="1095">
                  <c:v>1.7500000000000002E-7</c:v>
                </c:pt>
                <c:pt idx="1096">
                  <c:v>1.7500000000000002E-7</c:v>
                </c:pt>
                <c:pt idx="1097">
                  <c:v>1.7500000000000002E-7</c:v>
                </c:pt>
                <c:pt idx="1098">
                  <c:v>1.9999999999999999E-7</c:v>
                </c:pt>
                <c:pt idx="1099">
                  <c:v>1.7500000000000002E-7</c:v>
                </c:pt>
                <c:pt idx="1100">
                  <c:v>1.2500000000000007E-7</c:v>
                </c:pt>
                <c:pt idx="1101">
                  <c:v>1.9999999999999999E-7</c:v>
                </c:pt>
                <c:pt idx="1102">
                  <c:v>1.2500000000000007E-7</c:v>
                </c:pt>
                <c:pt idx="1103">
                  <c:v>1.5000000000000005E-7</c:v>
                </c:pt>
                <c:pt idx="1104">
                  <c:v>1.2500000000000007E-7</c:v>
                </c:pt>
                <c:pt idx="1105">
                  <c:v>1.7500000000000002E-7</c:v>
                </c:pt>
                <c:pt idx="1106">
                  <c:v>1.5000000000000005E-7</c:v>
                </c:pt>
                <c:pt idx="1107">
                  <c:v>1.2500000000000007E-7</c:v>
                </c:pt>
                <c:pt idx="1108">
                  <c:v>1.7500000000000002E-7</c:v>
                </c:pt>
                <c:pt idx="1109">
                  <c:v>1.2500000000000007E-7</c:v>
                </c:pt>
                <c:pt idx="1110">
                  <c:v>1.2500000000000007E-7</c:v>
                </c:pt>
                <c:pt idx="1111">
                  <c:v>1.5000000000000005E-7</c:v>
                </c:pt>
                <c:pt idx="1112">
                  <c:v>1.2500000000000007E-7</c:v>
                </c:pt>
                <c:pt idx="1113">
                  <c:v>1.2500000000000007E-7</c:v>
                </c:pt>
                <c:pt idx="1114">
                  <c:v>1.5000000000000005E-7</c:v>
                </c:pt>
                <c:pt idx="1115">
                  <c:v>1.7500000000000002E-7</c:v>
                </c:pt>
                <c:pt idx="1116">
                  <c:v>1.2500000000000007E-7</c:v>
                </c:pt>
                <c:pt idx="1117">
                  <c:v>2.2499999999999996E-7</c:v>
                </c:pt>
                <c:pt idx="1118">
                  <c:v>1.9999999999999999E-7</c:v>
                </c:pt>
                <c:pt idx="1119">
                  <c:v>1.9999999999999999E-7</c:v>
                </c:pt>
                <c:pt idx="1120">
                  <c:v>1.5000000000000005E-7</c:v>
                </c:pt>
                <c:pt idx="1121">
                  <c:v>1.5000000000000005E-7</c:v>
                </c:pt>
                <c:pt idx="1122">
                  <c:v>1.9999999999999999E-7</c:v>
                </c:pt>
                <c:pt idx="1123">
                  <c:v>1.2500000000000007E-7</c:v>
                </c:pt>
                <c:pt idx="1124">
                  <c:v>1.7500000000000002E-7</c:v>
                </c:pt>
                <c:pt idx="1125">
                  <c:v>1.7500000000000002E-7</c:v>
                </c:pt>
                <c:pt idx="1126">
                  <c:v>1.5000000000000005E-7</c:v>
                </c:pt>
                <c:pt idx="1127">
                  <c:v>1.7500000000000002E-7</c:v>
                </c:pt>
                <c:pt idx="1128">
                  <c:v>1.7500000000000002E-7</c:v>
                </c:pt>
                <c:pt idx="1129">
                  <c:v>1.5000000000000005E-7</c:v>
                </c:pt>
                <c:pt idx="1130">
                  <c:v>1.7500000000000002E-7</c:v>
                </c:pt>
                <c:pt idx="1131">
                  <c:v>1.7500000000000002E-7</c:v>
                </c:pt>
                <c:pt idx="1132">
                  <c:v>1.7500000000000002E-7</c:v>
                </c:pt>
                <c:pt idx="1133">
                  <c:v>1.2500000000000007E-7</c:v>
                </c:pt>
                <c:pt idx="1134">
                  <c:v>1.7500000000000002E-7</c:v>
                </c:pt>
                <c:pt idx="1135">
                  <c:v>1.7500000000000002E-7</c:v>
                </c:pt>
                <c:pt idx="1136">
                  <c:v>2.2499999999999996E-7</c:v>
                </c:pt>
                <c:pt idx="1137">
                  <c:v>1.7500000000000002E-7</c:v>
                </c:pt>
                <c:pt idx="1138">
                  <c:v>1.7500000000000002E-7</c:v>
                </c:pt>
                <c:pt idx="1139">
                  <c:v>1.5000000000000005E-7</c:v>
                </c:pt>
                <c:pt idx="1140">
                  <c:v>2.4999999999999972E-8</c:v>
                </c:pt>
                <c:pt idx="1141">
                  <c:v>1.7500000000000002E-7</c:v>
                </c:pt>
                <c:pt idx="1142">
                  <c:v>1.9999999999999999E-7</c:v>
                </c:pt>
                <c:pt idx="1143">
                  <c:v>1.2500000000000007E-7</c:v>
                </c:pt>
                <c:pt idx="1144">
                  <c:v>1.5000000000000005E-7</c:v>
                </c:pt>
                <c:pt idx="1145">
                  <c:v>1.7500000000000002E-7</c:v>
                </c:pt>
                <c:pt idx="1146">
                  <c:v>1.2500000000000007E-7</c:v>
                </c:pt>
                <c:pt idx="1147">
                  <c:v>0</c:v>
                </c:pt>
                <c:pt idx="1148">
                  <c:v>1.7500000000000002E-7</c:v>
                </c:pt>
                <c:pt idx="1149">
                  <c:v>1.2500000000000007E-7</c:v>
                </c:pt>
                <c:pt idx="1150">
                  <c:v>1.9999999999999999E-7</c:v>
                </c:pt>
                <c:pt idx="1151">
                  <c:v>1.5000000000000005E-7</c:v>
                </c:pt>
                <c:pt idx="1152">
                  <c:v>1.5000000000000005E-7</c:v>
                </c:pt>
                <c:pt idx="1153">
                  <c:v>2.4999999999999972E-8</c:v>
                </c:pt>
                <c:pt idx="1154">
                  <c:v>1.2500000000000007E-7</c:v>
                </c:pt>
                <c:pt idx="1155">
                  <c:v>1.7500000000000002E-7</c:v>
                </c:pt>
                <c:pt idx="1156">
                  <c:v>1.2500000000000007E-7</c:v>
                </c:pt>
                <c:pt idx="1157">
                  <c:v>1.9999999999999999E-7</c:v>
                </c:pt>
                <c:pt idx="1158">
                  <c:v>1.5000000000000005E-7</c:v>
                </c:pt>
                <c:pt idx="1159">
                  <c:v>1.5000000000000005E-7</c:v>
                </c:pt>
                <c:pt idx="1160">
                  <c:v>1.7500000000000002E-7</c:v>
                </c:pt>
                <c:pt idx="1161">
                  <c:v>1.5000000000000005E-7</c:v>
                </c:pt>
                <c:pt idx="1162">
                  <c:v>1.5000000000000005E-7</c:v>
                </c:pt>
                <c:pt idx="1163">
                  <c:v>2.2499999999999996E-7</c:v>
                </c:pt>
                <c:pt idx="1164">
                  <c:v>1.9999999999999999E-7</c:v>
                </c:pt>
                <c:pt idx="1165">
                  <c:v>1.7500000000000002E-7</c:v>
                </c:pt>
                <c:pt idx="1166">
                  <c:v>1.5000000000000005E-7</c:v>
                </c:pt>
                <c:pt idx="1167">
                  <c:v>1.9999999999999999E-7</c:v>
                </c:pt>
                <c:pt idx="1168">
                  <c:v>1.5000000000000005E-7</c:v>
                </c:pt>
                <c:pt idx="1169">
                  <c:v>1.7500000000000002E-7</c:v>
                </c:pt>
                <c:pt idx="1170">
                  <c:v>1.2500000000000007E-7</c:v>
                </c:pt>
                <c:pt idx="1171">
                  <c:v>1.9999999999999999E-7</c:v>
                </c:pt>
                <c:pt idx="1172">
                  <c:v>1.7500000000000002E-7</c:v>
                </c:pt>
                <c:pt idx="1173">
                  <c:v>1.9999999999999999E-7</c:v>
                </c:pt>
                <c:pt idx="1174">
                  <c:v>2.2499999999999996E-7</c:v>
                </c:pt>
                <c:pt idx="1175">
                  <c:v>2.4999999999999972E-8</c:v>
                </c:pt>
                <c:pt idx="1176">
                  <c:v>2.2499999999999996E-7</c:v>
                </c:pt>
                <c:pt idx="1177">
                  <c:v>1.5000000000000005E-7</c:v>
                </c:pt>
                <c:pt idx="1178">
                  <c:v>1.7500000000000002E-7</c:v>
                </c:pt>
                <c:pt idx="1179">
                  <c:v>1.7500000000000002E-7</c:v>
                </c:pt>
                <c:pt idx="1180">
                  <c:v>2.2499999999999996E-7</c:v>
                </c:pt>
                <c:pt idx="1181">
                  <c:v>1.7500000000000002E-7</c:v>
                </c:pt>
                <c:pt idx="1182">
                  <c:v>1.7500000000000002E-7</c:v>
                </c:pt>
                <c:pt idx="1183">
                  <c:v>1.7500000000000002E-7</c:v>
                </c:pt>
                <c:pt idx="1184">
                  <c:v>1.7500000000000002E-7</c:v>
                </c:pt>
                <c:pt idx="1185">
                  <c:v>2.2499999999999996E-7</c:v>
                </c:pt>
                <c:pt idx="1186">
                  <c:v>1.9999999999999999E-7</c:v>
                </c:pt>
                <c:pt idx="1187">
                  <c:v>1.7500000000000002E-7</c:v>
                </c:pt>
                <c:pt idx="1188">
                  <c:v>1.7500000000000002E-7</c:v>
                </c:pt>
                <c:pt idx="1189">
                  <c:v>1.7500000000000002E-7</c:v>
                </c:pt>
                <c:pt idx="1190">
                  <c:v>2.2499999999999996E-7</c:v>
                </c:pt>
                <c:pt idx="1191">
                  <c:v>1.7500000000000002E-7</c:v>
                </c:pt>
                <c:pt idx="1192">
                  <c:v>1.5000000000000005E-7</c:v>
                </c:pt>
                <c:pt idx="1193">
                  <c:v>1.7500000000000002E-7</c:v>
                </c:pt>
                <c:pt idx="1194">
                  <c:v>1.7500000000000002E-7</c:v>
                </c:pt>
                <c:pt idx="1195">
                  <c:v>1.5000000000000005E-7</c:v>
                </c:pt>
                <c:pt idx="1196">
                  <c:v>2.2499999999999996E-7</c:v>
                </c:pt>
                <c:pt idx="1197">
                  <c:v>1.5000000000000005E-7</c:v>
                </c:pt>
                <c:pt idx="1198">
                  <c:v>2.2499999999999996E-7</c:v>
                </c:pt>
                <c:pt idx="1199">
                  <c:v>1.9999999999999999E-7</c:v>
                </c:pt>
                <c:pt idx="1200">
                  <c:v>1.2500000000000007E-7</c:v>
                </c:pt>
                <c:pt idx="1201">
                  <c:v>1.7500000000000002E-7</c:v>
                </c:pt>
                <c:pt idx="1202">
                  <c:v>1.7500000000000002E-7</c:v>
                </c:pt>
                <c:pt idx="1203">
                  <c:v>1.7500000000000002E-7</c:v>
                </c:pt>
                <c:pt idx="1204">
                  <c:v>1.5000000000000005E-7</c:v>
                </c:pt>
                <c:pt idx="1205">
                  <c:v>1.5000000000000005E-7</c:v>
                </c:pt>
                <c:pt idx="1206">
                  <c:v>1.2500000000000007E-7</c:v>
                </c:pt>
                <c:pt idx="1207">
                  <c:v>1.5000000000000005E-7</c:v>
                </c:pt>
                <c:pt idx="1208">
                  <c:v>1.7500000000000002E-7</c:v>
                </c:pt>
                <c:pt idx="1209">
                  <c:v>2.4999999999999972E-8</c:v>
                </c:pt>
                <c:pt idx="1210">
                  <c:v>2.2499999999999996E-7</c:v>
                </c:pt>
                <c:pt idx="1211">
                  <c:v>1.5000000000000005E-7</c:v>
                </c:pt>
                <c:pt idx="1212">
                  <c:v>1.7500000000000002E-7</c:v>
                </c:pt>
                <c:pt idx="1213">
                  <c:v>1.7500000000000002E-7</c:v>
                </c:pt>
                <c:pt idx="1214">
                  <c:v>1.9999999999999999E-7</c:v>
                </c:pt>
                <c:pt idx="1215">
                  <c:v>2.2499999999999996E-7</c:v>
                </c:pt>
                <c:pt idx="1216">
                  <c:v>1.9999999999999999E-7</c:v>
                </c:pt>
                <c:pt idx="1217">
                  <c:v>2.2499999999999996E-7</c:v>
                </c:pt>
                <c:pt idx="1218">
                  <c:v>1.5000000000000005E-7</c:v>
                </c:pt>
                <c:pt idx="1219">
                  <c:v>2.2499999999999996E-7</c:v>
                </c:pt>
                <c:pt idx="1220">
                  <c:v>2.2499999999999996E-7</c:v>
                </c:pt>
                <c:pt idx="1221">
                  <c:v>1.7500000000000002E-7</c:v>
                </c:pt>
                <c:pt idx="1222">
                  <c:v>1.9999999999999999E-7</c:v>
                </c:pt>
                <c:pt idx="1223">
                  <c:v>1.7500000000000002E-7</c:v>
                </c:pt>
                <c:pt idx="1224">
                  <c:v>2.2499999999999996E-7</c:v>
                </c:pt>
                <c:pt idx="1225">
                  <c:v>1.5000000000000005E-7</c:v>
                </c:pt>
                <c:pt idx="1226">
                  <c:v>2.2499999999999996E-7</c:v>
                </c:pt>
                <c:pt idx="1227">
                  <c:v>2.2499999999999996E-7</c:v>
                </c:pt>
                <c:pt idx="1228">
                  <c:v>1.2500000000000007E-7</c:v>
                </c:pt>
                <c:pt idx="1229">
                  <c:v>1.5000000000000005E-7</c:v>
                </c:pt>
                <c:pt idx="1230">
                  <c:v>2.2499999999999996E-7</c:v>
                </c:pt>
                <c:pt idx="1231">
                  <c:v>2.2499999999999996E-7</c:v>
                </c:pt>
                <c:pt idx="1232">
                  <c:v>2.2499999999999996E-7</c:v>
                </c:pt>
                <c:pt idx="1233">
                  <c:v>1.000000000000001E-7</c:v>
                </c:pt>
                <c:pt idx="1234">
                  <c:v>2.2499999999999996E-7</c:v>
                </c:pt>
                <c:pt idx="1235">
                  <c:v>2.2499999999999996E-7</c:v>
                </c:pt>
                <c:pt idx="1236">
                  <c:v>1.7500000000000002E-7</c:v>
                </c:pt>
                <c:pt idx="1237">
                  <c:v>1.5000000000000005E-7</c:v>
                </c:pt>
                <c:pt idx="1238">
                  <c:v>1.5000000000000005E-7</c:v>
                </c:pt>
                <c:pt idx="1239">
                  <c:v>1.000000000000001E-7</c:v>
                </c:pt>
                <c:pt idx="1240">
                  <c:v>2.4999999999999994E-7</c:v>
                </c:pt>
                <c:pt idx="1241">
                  <c:v>2.2499999999999996E-7</c:v>
                </c:pt>
                <c:pt idx="1242">
                  <c:v>1.9999999999999999E-7</c:v>
                </c:pt>
                <c:pt idx="1243">
                  <c:v>1.7500000000000002E-7</c:v>
                </c:pt>
                <c:pt idx="1244">
                  <c:v>1.5000000000000005E-7</c:v>
                </c:pt>
                <c:pt idx="1245">
                  <c:v>2.2499999999999996E-7</c:v>
                </c:pt>
                <c:pt idx="1246">
                  <c:v>1.7500000000000002E-7</c:v>
                </c:pt>
                <c:pt idx="1247">
                  <c:v>2.2499999999999996E-7</c:v>
                </c:pt>
                <c:pt idx="1248">
                  <c:v>1.9999999999999999E-7</c:v>
                </c:pt>
                <c:pt idx="1249">
                  <c:v>1.5000000000000005E-7</c:v>
                </c:pt>
                <c:pt idx="1250">
                  <c:v>2.2499999999999996E-7</c:v>
                </c:pt>
                <c:pt idx="1251">
                  <c:v>1.9999999999999999E-7</c:v>
                </c:pt>
                <c:pt idx="1252">
                  <c:v>1.7500000000000002E-7</c:v>
                </c:pt>
                <c:pt idx="1253">
                  <c:v>1.7500000000000002E-7</c:v>
                </c:pt>
                <c:pt idx="1254">
                  <c:v>1.5000000000000005E-7</c:v>
                </c:pt>
                <c:pt idx="1255">
                  <c:v>1.5000000000000005E-7</c:v>
                </c:pt>
                <c:pt idx="1256">
                  <c:v>1.7500000000000002E-7</c:v>
                </c:pt>
                <c:pt idx="1257">
                  <c:v>1.2500000000000007E-7</c:v>
                </c:pt>
                <c:pt idx="1258">
                  <c:v>1.5000000000000005E-7</c:v>
                </c:pt>
                <c:pt idx="1259">
                  <c:v>2.2499999999999996E-7</c:v>
                </c:pt>
                <c:pt idx="1260">
                  <c:v>2.2499999999999996E-7</c:v>
                </c:pt>
                <c:pt idx="1261">
                  <c:v>2.2499999999999996E-7</c:v>
                </c:pt>
                <c:pt idx="1262">
                  <c:v>1.5000000000000005E-7</c:v>
                </c:pt>
                <c:pt idx="1263">
                  <c:v>1.5000000000000005E-7</c:v>
                </c:pt>
                <c:pt idx="1264">
                  <c:v>1.9999999999999999E-7</c:v>
                </c:pt>
                <c:pt idx="1265">
                  <c:v>2.4999999999999994E-7</c:v>
                </c:pt>
                <c:pt idx="1266">
                  <c:v>2.2499999999999996E-7</c:v>
                </c:pt>
                <c:pt idx="1267">
                  <c:v>2.2499999999999996E-7</c:v>
                </c:pt>
                <c:pt idx="1268">
                  <c:v>1.5000000000000005E-7</c:v>
                </c:pt>
                <c:pt idx="1269">
                  <c:v>2.2499999999999996E-7</c:v>
                </c:pt>
                <c:pt idx="1270">
                  <c:v>1.9999999999999999E-7</c:v>
                </c:pt>
                <c:pt idx="1271">
                  <c:v>2.2499999999999996E-7</c:v>
                </c:pt>
                <c:pt idx="1272">
                  <c:v>2.2499999999999996E-7</c:v>
                </c:pt>
                <c:pt idx="1273">
                  <c:v>1.7500000000000002E-7</c:v>
                </c:pt>
                <c:pt idx="1274">
                  <c:v>2.2499999999999996E-7</c:v>
                </c:pt>
                <c:pt idx="1275">
                  <c:v>2.4999999999999994E-7</c:v>
                </c:pt>
                <c:pt idx="1276">
                  <c:v>2.2499999999999996E-7</c:v>
                </c:pt>
                <c:pt idx="1277">
                  <c:v>2.2499999999999996E-7</c:v>
                </c:pt>
                <c:pt idx="1278">
                  <c:v>2.2499999999999996E-7</c:v>
                </c:pt>
                <c:pt idx="1279">
                  <c:v>2.2499999999999996E-7</c:v>
                </c:pt>
                <c:pt idx="1280">
                  <c:v>2.2499999999999996E-7</c:v>
                </c:pt>
                <c:pt idx="1281">
                  <c:v>2.2499999999999996E-7</c:v>
                </c:pt>
                <c:pt idx="1282">
                  <c:v>1.7500000000000002E-7</c:v>
                </c:pt>
                <c:pt idx="1283">
                  <c:v>2.2499999999999996E-7</c:v>
                </c:pt>
                <c:pt idx="1284">
                  <c:v>2.2499999999999996E-7</c:v>
                </c:pt>
                <c:pt idx="1285">
                  <c:v>1.9999999999999999E-7</c:v>
                </c:pt>
                <c:pt idx="1286">
                  <c:v>2.2499999999999996E-7</c:v>
                </c:pt>
                <c:pt idx="1287">
                  <c:v>1.7500000000000002E-7</c:v>
                </c:pt>
                <c:pt idx="1288">
                  <c:v>1.9999999999999999E-7</c:v>
                </c:pt>
                <c:pt idx="1289">
                  <c:v>1.9999999999999999E-7</c:v>
                </c:pt>
                <c:pt idx="1290">
                  <c:v>2.4999999999999994E-7</c:v>
                </c:pt>
                <c:pt idx="1291">
                  <c:v>0</c:v>
                </c:pt>
                <c:pt idx="1292">
                  <c:v>1.7500000000000002E-7</c:v>
                </c:pt>
                <c:pt idx="1293">
                  <c:v>1.5000000000000005E-7</c:v>
                </c:pt>
                <c:pt idx="1294">
                  <c:v>2.2499999999999996E-7</c:v>
                </c:pt>
                <c:pt idx="1295">
                  <c:v>2.2499999999999996E-7</c:v>
                </c:pt>
                <c:pt idx="1296">
                  <c:v>1.9999999999999999E-7</c:v>
                </c:pt>
                <c:pt idx="1297">
                  <c:v>2.2499999999999996E-7</c:v>
                </c:pt>
                <c:pt idx="1298">
                  <c:v>1.7500000000000002E-7</c:v>
                </c:pt>
                <c:pt idx="1299">
                  <c:v>1.7500000000000002E-7</c:v>
                </c:pt>
                <c:pt idx="1300">
                  <c:v>2.2499999999999996E-7</c:v>
                </c:pt>
                <c:pt idx="1301">
                  <c:v>1.5000000000000005E-7</c:v>
                </c:pt>
                <c:pt idx="1302">
                  <c:v>1.5000000000000005E-7</c:v>
                </c:pt>
                <c:pt idx="1303">
                  <c:v>1.9999999999999999E-7</c:v>
                </c:pt>
                <c:pt idx="1304">
                  <c:v>1.9999999999999999E-7</c:v>
                </c:pt>
                <c:pt idx="1305">
                  <c:v>2.2499999999999996E-7</c:v>
                </c:pt>
                <c:pt idx="1306">
                  <c:v>2.2499999999999996E-7</c:v>
                </c:pt>
                <c:pt idx="1307">
                  <c:v>2.2499999999999996E-7</c:v>
                </c:pt>
                <c:pt idx="1308">
                  <c:v>1.9999999999999999E-7</c:v>
                </c:pt>
                <c:pt idx="1309">
                  <c:v>2.2499999999999996E-7</c:v>
                </c:pt>
                <c:pt idx="1310">
                  <c:v>1.5000000000000005E-7</c:v>
                </c:pt>
                <c:pt idx="1311">
                  <c:v>2.2499999999999996E-7</c:v>
                </c:pt>
                <c:pt idx="1312">
                  <c:v>2.2499999999999996E-7</c:v>
                </c:pt>
                <c:pt idx="1313">
                  <c:v>1.7500000000000002E-7</c:v>
                </c:pt>
                <c:pt idx="1314">
                  <c:v>2.2499999999999996E-7</c:v>
                </c:pt>
                <c:pt idx="1315">
                  <c:v>1.9999999999999999E-7</c:v>
                </c:pt>
                <c:pt idx="1316">
                  <c:v>1.2500000000000007E-7</c:v>
                </c:pt>
                <c:pt idx="1317">
                  <c:v>2.2499999999999996E-7</c:v>
                </c:pt>
                <c:pt idx="1318">
                  <c:v>2.2499999999999996E-7</c:v>
                </c:pt>
                <c:pt idx="1319">
                  <c:v>1.5000000000000005E-7</c:v>
                </c:pt>
                <c:pt idx="1320">
                  <c:v>1.7500000000000002E-7</c:v>
                </c:pt>
                <c:pt idx="1321">
                  <c:v>1.5000000000000005E-7</c:v>
                </c:pt>
                <c:pt idx="1322">
                  <c:v>1.9999999999999999E-7</c:v>
                </c:pt>
                <c:pt idx="1323">
                  <c:v>2.2499999999999996E-7</c:v>
                </c:pt>
                <c:pt idx="1324">
                  <c:v>1.5000000000000005E-7</c:v>
                </c:pt>
                <c:pt idx="1325">
                  <c:v>2.2499999999999996E-7</c:v>
                </c:pt>
                <c:pt idx="1326">
                  <c:v>2.2499999999999996E-7</c:v>
                </c:pt>
                <c:pt idx="1327">
                  <c:v>1.9999999999999999E-7</c:v>
                </c:pt>
                <c:pt idx="1328">
                  <c:v>1.5000000000000005E-7</c:v>
                </c:pt>
                <c:pt idx="1329">
                  <c:v>1.2500000000000007E-7</c:v>
                </c:pt>
                <c:pt idx="1330">
                  <c:v>2.4999999999999994E-7</c:v>
                </c:pt>
                <c:pt idx="1331">
                  <c:v>1.7500000000000002E-7</c:v>
                </c:pt>
                <c:pt idx="1332">
                  <c:v>2.2499999999999996E-7</c:v>
                </c:pt>
                <c:pt idx="1333">
                  <c:v>1.9999999999999999E-7</c:v>
                </c:pt>
                <c:pt idx="1334">
                  <c:v>1.7500000000000002E-7</c:v>
                </c:pt>
                <c:pt idx="1335">
                  <c:v>1.5000000000000005E-7</c:v>
                </c:pt>
                <c:pt idx="1336">
                  <c:v>1.5000000000000005E-7</c:v>
                </c:pt>
                <c:pt idx="1337">
                  <c:v>2.2499999999999996E-7</c:v>
                </c:pt>
                <c:pt idx="1338">
                  <c:v>1.5000000000000005E-7</c:v>
                </c:pt>
                <c:pt idx="1339">
                  <c:v>1.5000000000000005E-7</c:v>
                </c:pt>
                <c:pt idx="1340">
                  <c:v>2.2499999999999996E-7</c:v>
                </c:pt>
                <c:pt idx="1341">
                  <c:v>2.2499999999999996E-7</c:v>
                </c:pt>
                <c:pt idx="1342">
                  <c:v>1.5000000000000005E-7</c:v>
                </c:pt>
                <c:pt idx="1343">
                  <c:v>1.9999999999999999E-7</c:v>
                </c:pt>
                <c:pt idx="1344">
                  <c:v>1.5000000000000005E-7</c:v>
                </c:pt>
                <c:pt idx="1345">
                  <c:v>1.5000000000000005E-7</c:v>
                </c:pt>
                <c:pt idx="1346">
                  <c:v>1.9999999999999999E-7</c:v>
                </c:pt>
                <c:pt idx="1347">
                  <c:v>2.2499999999999996E-7</c:v>
                </c:pt>
                <c:pt idx="1348">
                  <c:v>2.2499999999999996E-7</c:v>
                </c:pt>
                <c:pt idx="1349">
                  <c:v>2.2499999999999996E-7</c:v>
                </c:pt>
                <c:pt idx="1350">
                  <c:v>1.9999999999999999E-7</c:v>
                </c:pt>
                <c:pt idx="1351">
                  <c:v>1.5000000000000005E-7</c:v>
                </c:pt>
                <c:pt idx="1352">
                  <c:v>2.2499999999999996E-7</c:v>
                </c:pt>
                <c:pt idx="1353">
                  <c:v>1.9999999999999999E-7</c:v>
                </c:pt>
                <c:pt idx="1354">
                  <c:v>2.2499999999999996E-7</c:v>
                </c:pt>
                <c:pt idx="1355">
                  <c:v>2.2499999999999996E-7</c:v>
                </c:pt>
                <c:pt idx="1356">
                  <c:v>2.2499999999999996E-7</c:v>
                </c:pt>
                <c:pt idx="1357">
                  <c:v>2.2499999999999996E-7</c:v>
                </c:pt>
                <c:pt idx="1358">
                  <c:v>1.5000000000000005E-7</c:v>
                </c:pt>
                <c:pt idx="1359">
                  <c:v>2.2499999999999996E-7</c:v>
                </c:pt>
                <c:pt idx="1360">
                  <c:v>1.5000000000000005E-7</c:v>
                </c:pt>
                <c:pt idx="1361">
                  <c:v>2.2499999999999996E-7</c:v>
                </c:pt>
                <c:pt idx="1362">
                  <c:v>2.4999999999999994E-7</c:v>
                </c:pt>
                <c:pt idx="1363">
                  <c:v>2.4999999999999994E-7</c:v>
                </c:pt>
                <c:pt idx="1364">
                  <c:v>2.2499999999999996E-7</c:v>
                </c:pt>
                <c:pt idx="1365">
                  <c:v>2.4999999999999994E-7</c:v>
                </c:pt>
                <c:pt idx="1366">
                  <c:v>1.9999999999999999E-7</c:v>
                </c:pt>
                <c:pt idx="1367">
                  <c:v>1.5000000000000005E-7</c:v>
                </c:pt>
                <c:pt idx="1368">
                  <c:v>2.2499999999999996E-7</c:v>
                </c:pt>
                <c:pt idx="1369">
                  <c:v>2.2499999999999996E-7</c:v>
                </c:pt>
                <c:pt idx="1370">
                  <c:v>2.2499999999999996E-7</c:v>
                </c:pt>
                <c:pt idx="1371">
                  <c:v>1.5000000000000005E-7</c:v>
                </c:pt>
                <c:pt idx="1372">
                  <c:v>2.2499999999999996E-7</c:v>
                </c:pt>
                <c:pt idx="1373">
                  <c:v>2.2499999999999996E-7</c:v>
                </c:pt>
                <c:pt idx="1374">
                  <c:v>2.2499999999999996E-7</c:v>
                </c:pt>
                <c:pt idx="1375">
                  <c:v>2.2499999999999996E-7</c:v>
                </c:pt>
                <c:pt idx="1376">
                  <c:v>2.2499999999999996E-7</c:v>
                </c:pt>
                <c:pt idx="1377">
                  <c:v>2.2499999999999996E-7</c:v>
                </c:pt>
                <c:pt idx="1378">
                  <c:v>1.9999999999999999E-7</c:v>
                </c:pt>
                <c:pt idx="1379">
                  <c:v>2.2499999999999996E-7</c:v>
                </c:pt>
                <c:pt idx="1380">
                  <c:v>1.9999999999999999E-7</c:v>
                </c:pt>
                <c:pt idx="1381">
                  <c:v>2.2499999999999996E-7</c:v>
                </c:pt>
                <c:pt idx="1382">
                  <c:v>1.5000000000000005E-7</c:v>
                </c:pt>
                <c:pt idx="1383">
                  <c:v>1.9999999999999999E-7</c:v>
                </c:pt>
                <c:pt idx="1384">
                  <c:v>1.7500000000000002E-7</c:v>
                </c:pt>
                <c:pt idx="1385">
                  <c:v>2.2499999999999996E-7</c:v>
                </c:pt>
                <c:pt idx="1386">
                  <c:v>2.2499999999999996E-7</c:v>
                </c:pt>
                <c:pt idx="1387">
                  <c:v>1.5000000000000005E-7</c:v>
                </c:pt>
                <c:pt idx="1388">
                  <c:v>2.4999999999999994E-7</c:v>
                </c:pt>
                <c:pt idx="1389">
                  <c:v>1.9999999999999999E-7</c:v>
                </c:pt>
                <c:pt idx="1390">
                  <c:v>2.7500000000000012E-7</c:v>
                </c:pt>
                <c:pt idx="1391">
                  <c:v>1.9999999999999999E-7</c:v>
                </c:pt>
                <c:pt idx="1392">
                  <c:v>2.2499999999999996E-7</c:v>
                </c:pt>
                <c:pt idx="1393">
                  <c:v>2.2499999999999996E-7</c:v>
                </c:pt>
                <c:pt idx="1394">
                  <c:v>2.2499999999999996E-7</c:v>
                </c:pt>
                <c:pt idx="1395">
                  <c:v>1.9999999999999999E-7</c:v>
                </c:pt>
                <c:pt idx="1396">
                  <c:v>2.2499999999999996E-7</c:v>
                </c:pt>
                <c:pt idx="1397">
                  <c:v>2.2499999999999996E-7</c:v>
                </c:pt>
                <c:pt idx="1398">
                  <c:v>2.2499999999999996E-7</c:v>
                </c:pt>
                <c:pt idx="1399">
                  <c:v>2.2499999999999996E-7</c:v>
                </c:pt>
                <c:pt idx="1400">
                  <c:v>1.9999999999999999E-7</c:v>
                </c:pt>
                <c:pt idx="1401">
                  <c:v>2.4999999999999994E-7</c:v>
                </c:pt>
                <c:pt idx="1402">
                  <c:v>2.2499999999999996E-7</c:v>
                </c:pt>
                <c:pt idx="1403">
                  <c:v>1.5000000000000005E-7</c:v>
                </c:pt>
                <c:pt idx="1404">
                  <c:v>2.2499999999999996E-7</c:v>
                </c:pt>
                <c:pt idx="1405">
                  <c:v>2.4999999999999994E-7</c:v>
                </c:pt>
                <c:pt idx="1406">
                  <c:v>2.2499999999999996E-7</c:v>
                </c:pt>
                <c:pt idx="1407">
                  <c:v>2.2499999999999996E-7</c:v>
                </c:pt>
                <c:pt idx="1408">
                  <c:v>2.2499999999999996E-7</c:v>
                </c:pt>
                <c:pt idx="1409">
                  <c:v>1.9999999999999999E-7</c:v>
                </c:pt>
                <c:pt idx="1410">
                  <c:v>2.2499999999999996E-7</c:v>
                </c:pt>
                <c:pt idx="1411">
                  <c:v>2.2499999999999996E-7</c:v>
                </c:pt>
                <c:pt idx="1412">
                  <c:v>2.4999999999999994E-7</c:v>
                </c:pt>
                <c:pt idx="1413">
                  <c:v>2.2499999999999996E-7</c:v>
                </c:pt>
                <c:pt idx="1414">
                  <c:v>1.9999999999999999E-7</c:v>
                </c:pt>
                <c:pt idx="1415">
                  <c:v>2.2499999999999996E-7</c:v>
                </c:pt>
                <c:pt idx="1416">
                  <c:v>2.2499999999999996E-7</c:v>
                </c:pt>
                <c:pt idx="1417">
                  <c:v>1.9999999999999999E-7</c:v>
                </c:pt>
                <c:pt idx="1418">
                  <c:v>1.5000000000000005E-7</c:v>
                </c:pt>
                <c:pt idx="1419">
                  <c:v>2.2499999999999996E-7</c:v>
                </c:pt>
                <c:pt idx="1420">
                  <c:v>1.9999999999999999E-7</c:v>
                </c:pt>
                <c:pt idx="1421">
                  <c:v>1.9999999999999999E-7</c:v>
                </c:pt>
                <c:pt idx="1422">
                  <c:v>2.2499999999999996E-7</c:v>
                </c:pt>
                <c:pt idx="1423">
                  <c:v>1.9999999999999999E-7</c:v>
                </c:pt>
                <c:pt idx="1424">
                  <c:v>2.2499999999999996E-7</c:v>
                </c:pt>
                <c:pt idx="1425">
                  <c:v>2.2499999999999996E-7</c:v>
                </c:pt>
                <c:pt idx="1426">
                  <c:v>1.9999999999999999E-7</c:v>
                </c:pt>
                <c:pt idx="1427">
                  <c:v>2.2499999999999996E-7</c:v>
                </c:pt>
                <c:pt idx="1428">
                  <c:v>1.9999999999999999E-7</c:v>
                </c:pt>
                <c:pt idx="1429">
                  <c:v>2.2499999999999996E-7</c:v>
                </c:pt>
                <c:pt idx="1430">
                  <c:v>2.4999999999999994E-7</c:v>
                </c:pt>
                <c:pt idx="1431">
                  <c:v>1.9999999999999999E-7</c:v>
                </c:pt>
                <c:pt idx="1432">
                  <c:v>2.4999999999999994E-7</c:v>
                </c:pt>
                <c:pt idx="1433">
                  <c:v>2.2499999999999996E-7</c:v>
                </c:pt>
                <c:pt idx="1434">
                  <c:v>2.2499999999999996E-7</c:v>
                </c:pt>
                <c:pt idx="1435">
                  <c:v>2.2499999999999996E-7</c:v>
                </c:pt>
                <c:pt idx="1436">
                  <c:v>2.4999999999999994E-7</c:v>
                </c:pt>
                <c:pt idx="1437">
                  <c:v>2.2499999999999996E-7</c:v>
                </c:pt>
                <c:pt idx="1438">
                  <c:v>2.2499999999999996E-7</c:v>
                </c:pt>
                <c:pt idx="1439">
                  <c:v>2.4999999999999994E-7</c:v>
                </c:pt>
                <c:pt idx="1440">
                  <c:v>1.9999999999999999E-7</c:v>
                </c:pt>
                <c:pt idx="1441">
                  <c:v>2.4999999999999994E-7</c:v>
                </c:pt>
                <c:pt idx="1442">
                  <c:v>2.4999999999999994E-7</c:v>
                </c:pt>
                <c:pt idx="1443">
                  <c:v>2.2499999999999996E-7</c:v>
                </c:pt>
                <c:pt idx="1444">
                  <c:v>1.7500000000000002E-7</c:v>
                </c:pt>
                <c:pt idx="1445">
                  <c:v>2.2499999999999996E-7</c:v>
                </c:pt>
                <c:pt idx="1446">
                  <c:v>2.2499999999999996E-7</c:v>
                </c:pt>
                <c:pt idx="1447">
                  <c:v>2.4999999999999994E-7</c:v>
                </c:pt>
                <c:pt idx="1448">
                  <c:v>2.2499999999999996E-7</c:v>
                </c:pt>
                <c:pt idx="1449">
                  <c:v>2.4999999999999994E-7</c:v>
                </c:pt>
                <c:pt idx="1450">
                  <c:v>2.2499999999999996E-7</c:v>
                </c:pt>
                <c:pt idx="1451">
                  <c:v>2.2499999999999996E-7</c:v>
                </c:pt>
                <c:pt idx="1452">
                  <c:v>2.2499999999999996E-7</c:v>
                </c:pt>
                <c:pt idx="1453">
                  <c:v>2.2499999999999996E-7</c:v>
                </c:pt>
                <c:pt idx="1454">
                  <c:v>2.2499999999999996E-7</c:v>
                </c:pt>
                <c:pt idx="1455">
                  <c:v>3.0000000000000009E-7</c:v>
                </c:pt>
                <c:pt idx="1456">
                  <c:v>2.7500000000000012E-7</c:v>
                </c:pt>
                <c:pt idx="1457">
                  <c:v>2.2499999999999996E-7</c:v>
                </c:pt>
                <c:pt idx="1458">
                  <c:v>1.9999999999999999E-7</c:v>
                </c:pt>
                <c:pt idx="1459">
                  <c:v>1.9999999999999999E-7</c:v>
                </c:pt>
                <c:pt idx="1460">
                  <c:v>2.2499999999999996E-7</c:v>
                </c:pt>
                <c:pt idx="1461">
                  <c:v>2.4999999999999994E-7</c:v>
                </c:pt>
                <c:pt idx="1462">
                  <c:v>1.5000000000000005E-7</c:v>
                </c:pt>
                <c:pt idx="1463">
                  <c:v>2.2499999999999996E-7</c:v>
                </c:pt>
                <c:pt idx="1464">
                  <c:v>2.4999999999999994E-7</c:v>
                </c:pt>
                <c:pt idx="1465">
                  <c:v>1.5000000000000005E-7</c:v>
                </c:pt>
                <c:pt idx="1466">
                  <c:v>1.9999999999999999E-7</c:v>
                </c:pt>
                <c:pt idx="1467">
                  <c:v>1.5000000000000005E-7</c:v>
                </c:pt>
                <c:pt idx="1468">
                  <c:v>2.2499999999999996E-7</c:v>
                </c:pt>
                <c:pt idx="1469">
                  <c:v>2.2499999999999996E-7</c:v>
                </c:pt>
                <c:pt idx="1470">
                  <c:v>2.2499999999999996E-7</c:v>
                </c:pt>
                <c:pt idx="1471">
                  <c:v>2.2499999999999996E-7</c:v>
                </c:pt>
                <c:pt idx="1472">
                  <c:v>2.2499999999999996E-7</c:v>
                </c:pt>
                <c:pt idx="1473">
                  <c:v>1.5000000000000005E-7</c:v>
                </c:pt>
                <c:pt idx="1474">
                  <c:v>2.2499999999999996E-7</c:v>
                </c:pt>
                <c:pt idx="1475">
                  <c:v>2.7500000000000012E-7</c:v>
                </c:pt>
                <c:pt idx="1476">
                  <c:v>2.2499999999999996E-7</c:v>
                </c:pt>
                <c:pt idx="1477">
                  <c:v>2.2499999999999996E-7</c:v>
                </c:pt>
                <c:pt idx="1478">
                  <c:v>2.2499999999999996E-7</c:v>
                </c:pt>
                <c:pt idx="1479">
                  <c:v>2.4999999999999994E-7</c:v>
                </c:pt>
                <c:pt idx="1480">
                  <c:v>2.4999999999999994E-7</c:v>
                </c:pt>
                <c:pt idx="1481">
                  <c:v>2.4999999999999994E-7</c:v>
                </c:pt>
                <c:pt idx="1482">
                  <c:v>3.0000000000000009E-7</c:v>
                </c:pt>
                <c:pt idx="1483">
                  <c:v>2.4999999999999994E-7</c:v>
                </c:pt>
                <c:pt idx="1484">
                  <c:v>1.9999999999999999E-7</c:v>
                </c:pt>
                <c:pt idx="1485">
                  <c:v>2.2499999999999996E-7</c:v>
                </c:pt>
                <c:pt idx="1486">
                  <c:v>2.2499999999999996E-7</c:v>
                </c:pt>
                <c:pt idx="1487">
                  <c:v>1.7500000000000002E-7</c:v>
                </c:pt>
                <c:pt idx="1488">
                  <c:v>2.4999999999999994E-7</c:v>
                </c:pt>
                <c:pt idx="1489">
                  <c:v>2.2499999999999996E-7</c:v>
                </c:pt>
                <c:pt idx="1490">
                  <c:v>2.2499999999999996E-7</c:v>
                </c:pt>
                <c:pt idx="1491">
                  <c:v>1.9999999999999999E-7</c:v>
                </c:pt>
                <c:pt idx="1492">
                  <c:v>2.2499999999999996E-7</c:v>
                </c:pt>
                <c:pt idx="1493">
                  <c:v>2.7500000000000012E-7</c:v>
                </c:pt>
                <c:pt idx="1494">
                  <c:v>3.0000000000000009E-7</c:v>
                </c:pt>
                <c:pt idx="1495">
                  <c:v>1.7500000000000002E-7</c:v>
                </c:pt>
                <c:pt idx="1496">
                  <c:v>2.4999999999999994E-7</c:v>
                </c:pt>
                <c:pt idx="1497">
                  <c:v>2.2499999999999996E-7</c:v>
                </c:pt>
                <c:pt idx="1498">
                  <c:v>2.4999999999999994E-7</c:v>
                </c:pt>
                <c:pt idx="1499">
                  <c:v>2.2499999999999996E-7</c:v>
                </c:pt>
                <c:pt idx="1500">
                  <c:v>2.2499999999999996E-7</c:v>
                </c:pt>
                <c:pt idx="1501">
                  <c:v>2.2499999999999996E-7</c:v>
                </c:pt>
                <c:pt idx="1502">
                  <c:v>2.4999999999999994E-7</c:v>
                </c:pt>
                <c:pt idx="1503">
                  <c:v>2.2499999999999996E-7</c:v>
                </c:pt>
                <c:pt idx="1504">
                  <c:v>3.0000000000000009E-7</c:v>
                </c:pt>
                <c:pt idx="1505">
                  <c:v>2.2499999999999996E-7</c:v>
                </c:pt>
                <c:pt idx="1506">
                  <c:v>3.0000000000000009E-7</c:v>
                </c:pt>
                <c:pt idx="1507">
                  <c:v>3.0000000000000009E-7</c:v>
                </c:pt>
                <c:pt idx="1508">
                  <c:v>2.2499999999999996E-7</c:v>
                </c:pt>
                <c:pt idx="1509">
                  <c:v>2.2499999999999996E-7</c:v>
                </c:pt>
                <c:pt idx="1510">
                  <c:v>2.2499999999999996E-7</c:v>
                </c:pt>
                <c:pt idx="1511">
                  <c:v>3.2500000000000006E-7</c:v>
                </c:pt>
                <c:pt idx="1512">
                  <c:v>2.2499999999999996E-7</c:v>
                </c:pt>
                <c:pt idx="1513">
                  <c:v>2.2499999999999996E-7</c:v>
                </c:pt>
                <c:pt idx="1514">
                  <c:v>2.4999999999999994E-7</c:v>
                </c:pt>
                <c:pt idx="1515">
                  <c:v>2.2499999999999996E-7</c:v>
                </c:pt>
                <c:pt idx="1516">
                  <c:v>1.9999999999999999E-7</c:v>
                </c:pt>
                <c:pt idx="1517">
                  <c:v>1.9999999999999999E-7</c:v>
                </c:pt>
                <c:pt idx="1518">
                  <c:v>2.2499999999999996E-7</c:v>
                </c:pt>
                <c:pt idx="1519">
                  <c:v>2.4999999999999994E-7</c:v>
                </c:pt>
                <c:pt idx="1520">
                  <c:v>2.7500000000000012E-7</c:v>
                </c:pt>
                <c:pt idx="1521">
                  <c:v>2.2499999999999996E-7</c:v>
                </c:pt>
                <c:pt idx="1522">
                  <c:v>3.0000000000000009E-7</c:v>
                </c:pt>
                <c:pt idx="1523">
                  <c:v>2.2499999999999996E-7</c:v>
                </c:pt>
                <c:pt idx="1524">
                  <c:v>2.4999999999999994E-7</c:v>
                </c:pt>
                <c:pt idx="1525">
                  <c:v>2.4999999999999994E-7</c:v>
                </c:pt>
                <c:pt idx="1526">
                  <c:v>1.9999999999999999E-7</c:v>
                </c:pt>
                <c:pt idx="1527">
                  <c:v>2.4999999999999994E-7</c:v>
                </c:pt>
                <c:pt idx="1528">
                  <c:v>2.2499999999999996E-7</c:v>
                </c:pt>
                <c:pt idx="1529">
                  <c:v>1.9999999999999999E-7</c:v>
                </c:pt>
                <c:pt idx="1530">
                  <c:v>2.4999999999999994E-7</c:v>
                </c:pt>
                <c:pt idx="1531">
                  <c:v>1.9999999999999999E-7</c:v>
                </c:pt>
                <c:pt idx="1532">
                  <c:v>3.0000000000000009E-7</c:v>
                </c:pt>
                <c:pt idx="1533">
                  <c:v>2.2499999999999996E-7</c:v>
                </c:pt>
                <c:pt idx="1534">
                  <c:v>2.4999999999999994E-7</c:v>
                </c:pt>
                <c:pt idx="1535">
                  <c:v>3.0000000000000009E-7</c:v>
                </c:pt>
                <c:pt idx="1536">
                  <c:v>3.0000000000000009E-7</c:v>
                </c:pt>
                <c:pt idx="1537">
                  <c:v>2.2499999999999996E-7</c:v>
                </c:pt>
                <c:pt idx="1538">
                  <c:v>2.2499999999999996E-7</c:v>
                </c:pt>
                <c:pt idx="1539">
                  <c:v>2.4999999999999994E-7</c:v>
                </c:pt>
                <c:pt idx="1540">
                  <c:v>2.2499999999999996E-7</c:v>
                </c:pt>
                <c:pt idx="1541">
                  <c:v>1.5000000000000005E-7</c:v>
                </c:pt>
                <c:pt idx="1542">
                  <c:v>2.7500000000000012E-7</c:v>
                </c:pt>
                <c:pt idx="1543">
                  <c:v>3.5000000000000004E-7</c:v>
                </c:pt>
                <c:pt idx="1544">
                  <c:v>2.2499999999999996E-7</c:v>
                </c:pt>
                <c:pt idx="1545">
                  <c:v>2.2499999999999996E-7</c:v>
                </c:pt>
                <c:pt idx="1546">
                  <c:v>2.2499999999999996E-7</c:v>
                </c:pt>
                <c:pt idx="1547">
                  <c:v>2.2499999999999996E-7</c:v>
                </c:pt>
                <c:pt idx="1548">
                  <c:v>2.4999999999999994E-7</c:v>
                </c:pt>
                <c:pt idx="1549">
                  <c:v>1.9999999999999999E-7</c:v>
                </c:pt>
                <c:pt idx="1550">
                  <c:v>2.7500000000000012E-7</c:v>
                </c:pt>
                <c:pt idx="1551">
                  <c:v>2.2499999999999996E-7</c:v>
                </c:pt>
                <c:pt idx="1552">
                  <c:v>2.4999999999999994E-7</c:v>
                </c:pt>
                <c:pt idx="1553">
                  <c:v>2.4999999999999994E-7</c:v>
                </c:pt>
                <c:pt idx="1554">
                  <c:v>2.7500000000000012E-7</c:v>
                </c:pt>
                <c:pt idx="1555">
                  <c:v>2.7500000000000012E-7</c:v>
                </c:pt>
                <c:pt idx="1556">
                  <c:v>2.4999999999999994E-7</c:v>
                </c:pt>
                <c:pt idx="1557">
                  <c:v>3.5000000000000004E-7</c:v>
                </c:pt>
                <c:pt idx="1558">
                  <c:v>2.2499999999999996E-7</c:v>
                </c:pt>
                <c:pt idx="1559">
                  <c:v>2.2499999999999996E-7</c:v>
                </c:pt>
                <c:pt idx="1560">
                  <c:v>2.2499999999999996E-7</c:v>
                </c:pt>
                <c:pt idx="1561">
                  <c:v>2.2499999999999996E-7</c:v>
                </c:pt>
                <c:pt idx="1562">
                  <c:v>2.2499999999999996E-7</c:v>
                </c:pt>
                <c:pt idx="1563">
                  <c:v>2.2499999999999996E-7</c:v>
                </c:pt>
                <c:pt idx="1564">
                  <c:v>1.5000000000000005E-7</c:v>
                </c:pt>
                <c:pt idx="1565">
                  <c:v>3.0000000000000009E-7</c:v>
                </c:pt>
                <c:pt idx="1566">
                  <c:v>1.9999999999999999E-7</c:v>
                </c:pt>
                <c:pt idx="1567">
                  <c:v>2.2499999999999996E-7</c:v>
                </c:pt>
                <c:pt idx="1568">
                  <c:v>2.2499999999999996E-7</c:v>
                </c:pt>
                <c:pt idx="1569">
                  <c:v>2.4999999999999994E-7</c:v>
                </c:pt>
                <c:pt idx="1570">
                  <c:v>2.2499999999999996E-7</c:v>
                </c:pt>
                <c:pt idx="1571">
                  <c:v>2.2499999999999996E-7</c:v>
                </c:pt>
                <c:pt idx="1572">
                  <c:v>2.4999999999999994E-7</c:v>
                </c:pt>
                <c:pt idx="1573">
                  <c:v>3.5000000000000004E-7</c:v>
                </c:pt>
                <c:pt idx="1574">
                  <c:v>2.2499999999999996E-7</c:v>
                </c:pt>
                <c:pt idx="1575">
                  <c:v>3.5000000000000004E-7</c:v>
                </c:pt>
                <c:pt idx="1576">
                  <c:v>2.7500000000000012E-7</c:v>
                </c:pt>
                <c:pt idx="1577">
                  <c:v>1.9999999999999999E-7</c:v>
                </c:pt>
                <c:pt idx="1578">
                  <c:v>1.9999999999999999E-7</c:v>
                </c:pt>
                <c:pt idx="1579">
                  <c:v>1.5000000000000005E-7</c:v>
                </c:pt>
                <c:pt idx="1580">
                  <c:v>2.7500000000000012E-7</c:v>
                </c:pt>
                <c:pt idx="1581">
                  <c:v>2.7500000000000012E-7</c:v>
                </c:pt>
                <c:pt idx="1582">
                  <c:v>2.7500000000000012E-7</c:v>
                </c:pt>
                <c:pt idx="1583">
                  <c:v>3.5000000000000004E-7</c:v>
                </c:pt>
                <c:pt idx="1584">
                  <c:v>2.2499999999999996E-7</c:v>
                </c:pt>
                <c:pt idx="1585">
                  <c:v>2.7500000000000012E-7</c:v>
                </c:pt>
                <c:pt idx="1586">
                  <c:v>2.2499999999999996E-7</c:v>
                </c:pt>
                <c:pt idx="1587">
                  <c:v>2.7500000000000012E-7</c:v>
                </c:pt>
                <c:pt idx="1588">
                  <c:v>1.5000000000000005E-7</c:v>
                </c:pt>
                <c:pt idx="1589">
                  <c:v>3.0000000000000009E-7</c:v>
                </c:pt>
                <c:pt idx="1590">
                  <c:v>2.7500000000000012E-7</c:v>
                </c:pt>
                <c:pt idx="1591">
                  <c:v>2.7500000000000012E-7</c:v>
                </c:pt>
                <c:pt idx="1592">
                  <c:v>2.2499999999999996E-7</c:v>
                </c:pt>
                <c:pt idx="1593">
                  <c:v>2.4999999999999994E-7</c:v>
                </c:pt>
                <c:pt idx="1594">
                  <c:v>2.4999999999999994E-7</c:v>
                </c:pt>
                <c:pt idx="1595">
                  <c:v>2.4999999999999994E-7</c:v>
                </c:pt>
                <c:pt idx="1596">
                  <c:v>2.4999999999999994E-7</c:v>
                </c:pt>
                <c:pt idx="1597">
                  <c:v>2.2499999999999996E-7</c:v>
                </c:pt>
                <c:pt idx="1598">
                  <c:v>2.2499999999999996E-7</c:v>
                </c:pt>
                <c:pt idx="1599">
                  <c:v>3.0000000000000009E-7</c:v>
                </c:pt>
                <c:pt idx="1600">
                  <c:v>3.2500000000000006E-7</c:v>
                </c:pt>
                <c:pt idx="1601">
                  <c:v>2.2499999999999996E-7</c:v>
                </c:pt>
                <c:pt idx="1602">
                  <c:v>1.9999999999999999E-7</c:v>
                </c:pt>
                <c:pt idx="1603">
                  <c:v>3.0000000000000009E-7</c:v>
                </c:pt>
                <c:pt idx="1604">
                  <c:v>1.5000000000000005E-7</c:v>
                </c:pt>
                <c:pt idx="1605">
                  <c:v>3.0000000000000009E-7</c:v>
                </c:pt>
                <c:pt idx="1606">
                  <c:v>1.9999999999999999E-7</c:v>
                </c:pt>
                <c:pt idx="1607">
                  <c:v>3.2500000000000006E-7</c:v>
                </c:pt>
                <c:pt idx="1608">
                  <c:v>2.2499999999999996E-7</c:v>
                </c:pt>
                <c:pt idx="1609">
                  <c:v>2.7500000000000012E-7</c:v>
                </c:pt>
                <c:pt idx="1610">
                  <c:v>3.5000000000000004E-7</c:v>
                </c:pt>
                <c:pt idx="1611">
                  <c:v>3.2500000000000006E-7</c:v>
                </c:pt>
                <c:pt idx="1612">
                  <c:v>1.9999999999999999E-7</c:v>
                </c:pt>
                <c:pt idx="1613">
                  <c:v>2.7500000000000012E-7</c:v>
                </c:pt>
                <c:pt idx="1614">
                  <c:v>3.5000000000000004E-7</c:v>
                </c:pt>
                <c:pt idx="1615">
                  <c:v>2.2499999999999996E-7</c:v>
                </c:pt>
                <c:pt idx="1616">
                  <c:v>3.2500000000000006E-7</c:v>
                </c:pt>
                <c:pt idx="1617">
                  <c:v>3.0000000000000009E-7</c:v>
                </c:pt>
                <c:pt idx="1618">
                  <c:v>2.2499999999999996E-7</c:v>
                </c:pt>
                <c:pt idx="1619">
                  <c:v>2.2499999999999996E-7</c:v>
                </c:pt>
                <c:pt idx="1620">
                  <c:v>2.2499999999999996E-7</c:v>
                </c:pt>
                <c:pt idx="1621">
                  <c:v>2.7500000000000012E-7</c:v>
                </c:pt>
                <c:pt idx="1622">
                  <c:v>2.2499999999999996E-7</c:v>
                </c:pt>
                <c:pt idx="1623">
                  <c:v>3.0000000000000009E-7</c:v>
                </c:pt>
                <c:pt idx="1624">
                  <c:v>2.4999999999999994E-7</c:v>
                </c:pt>
                <c:pt idx="1625">
                  <c:v>2.2499999999999996E-7</c:v>
                </c:pt>
                <c:pt idx="1626">
                  <c:v>3.2500000000000006E-7</c:v>
                </c:pt>
                <c:pt idx="1627">
                  <c:v>2.4999999999999994E-7</c:v>
                </c:pt>
                <c:pt idx="1628">
                  <c:v>2.7500000000000012E-7</c:v>
                </c:pt>
                <c:pt idx="1629">
                  <c:v>3.0000000000000009E-7</c:v>
                </c:pt>
                <c:pt idx="1630">
                  <c:v>2.4999999999999994E-7</c:v>
                </c:pt>
                <c:pt idx="1631">
                  <c:v>1.9999999999999999E-7</c:v>
                </c:pt>
                <c:pt idx="1632">
                  <c:v>3.2500000000000006E-7</c:v>
                </c:pt>
                <c:pt idx="1633">
                  <c:v>3.0000000000000009E-7</c:v>
                </c:pt>
                <c:pt idx="1634">
                  <c:v>3.5000000000000004E-7</c:v>
                </c:pt>
                <c:pt idx="1635">
                  <c:v>2.7500000000000012E-7</c:v>
                </c:pt>
                <c:pt idx="1636">
                  <c:v>3.5000000000000004E-7</c:v>
                </c:pt>
                <c:pt idx="1637">
                  <c:v>3.5000000000000004E-7</c:v>
                </c:pt>
                <c:pt idx="1638">
                  <c:v>3.0000000000000009E-7</c:v>
                </c:pt>
                <c:pt idx="1639">
                  <c:v>2.2499999999999996E-7</c:v>
                </c:pt>
                <c:pt idx="1640">
                  <c:v>2.7500000000000012E-7</c:v>
                </c:pt>
                <c:pt idx="1641">
                  <c:v>3.5000000000000004E-7</c:v>
                </c:pt>
                <c:pt idx="1642">
                  <c:v>3.5000000000000004E-7</c:v>
                </c:pt>
                <c:pt idx="1643">
                  <c:v>2.2499999999999996E-7</c:v>
                </c:pt>
                <c:pt idx="1644">
                  <c:v>2.7500000000000012E-7</c:v>
                </c:pt>
                <c:pt idx="1645">
                  <c:v>2.7500000000000012E-7</c:v>
                </c:pt>
                <c:pt idx="1646">
                  <c:v>1.9999999999999999E-7</c:v>
                </c:pt>
                <c:pt idx="1647">
                  <c:v>2.7500000000000012E-7</c:v>
                </c:pt>
                <c:pt idx="1648">
                  <c:v>3.2500000000000006E-7</c:v>
                </c:pt>
                <c:pt idx="1649">
                  <c:v>2.7500000000000012E-7</c:v>
                </c:pt>
                <c:pt idx="1650">
                  <c:v>3.5000000000000004E-7</c:v>
                </c:pt>
                <c:pt idx="1651">
                  <c:v>3.7500000000000001E-7</c:v>
                </c:pt>
                <c:pt idx="1652">
                  <c:v>3.2500000000000006E-7</c:v>
                </c:pt>
                <c:pt idx="1653">
                  <c:v>3.5000000000000004E-7</c:v>
                </c:pt>
                <c:pt idx="1654">
                  <c:v>2.2499999999999996E-7</c:v>
                </c:pt>
                <c:pt idx="1655">
                  <c:v>2.2499999999999996E-7</c:v>
                </c:pt>
                <c:pt idx="1656">
                  <c:v>2.7500000000000012E-7</c:v>
                </c:pt>
                <c:pt idx="1657">
                  <c:v>2.2499999999999996E-7</c:v>
                </c:pt>
                <c:pt idx="1658">
                  <c:v>3.2500000000000006E-7</c:v>
                </c:pt>
                <c:pt idx="1659">
                  <c:v>2.7500000000000012E-7</c:v>
                </c:pt>
                <c:pt idx="1660">
                  <c:v>2.7500000000000012E-7</c:v>
                </c:pt>
                <c:pt idx="1661">
                  <c:v>3.5000000000000004E-7</c:v>
                </c:pt>
                <c:pt idx="1662">
                  <c:v>3.0000000000000009E-7</c:v>
                </c:pt>
                <c:pt idx="1663">
                  <c:v>3.0000000000000009E-7</c:v>
                </c:pt>
                <c:pt idx="1664">
                  <c:v>3.2500000000000006E-7</c:v>
                </c:pt>
                <c:pt idx="1665">
                  <c:v>2.7500000000000012E-7</c:v>
                </c:pt>
                <c:pt idx="1666">
                  <c:v>3.0000000000000009E-7</c:v>
                </c:pt>
                <c:pt idx="1667">
                  <c:v>2.4999999999999994E-7</c:v>
                </c:pt>
                <c:pt idx="1668">
                  <c:v>3.2500000000000006E-7</c:v>
                </c:pt>
                <c:pt idx="1669">
                  <c:v>3.7500000000000001E-7</c:v>
                </c:pt>
                <c:pt idx="1670">
                  <c:v>3.2500000000000006E-7</c:v>
                </c:pt>
                <c:pt idx="1671">
                  <c:v>1.9999999999999999E-7</c:v>
                </c:pt>
                <c:pt idx="1672">
                  <c:v>3.5000000000000004E-7</c:v>
                </c:pt>
                <c:pt idx="1673">
                  <c:v>2.2499999999999996E-7</c:v>
                </c:pt>
                <c:pt idx="1674">
                  <c:v>2.2499999999999996E-7</c:v>
                </c:pt>
                <c:pt idx="1675">
                  <c:v>3.5000000000000004E-7</c:v>
                </c:pt>
                <c:pt idx="1676">
                  <c:v>2.4999999999999994E-7</c:v>
                </c:pt>
                <c:pt idx="1677">
                  <c:v>3.7500000000000001E-7</c:v>
                </c:pt>
                <c:pt idx="1678">
                  <c:v>2.7500000000000012E-7</c:v>
                </c:pt>
                <c:pt idx="1679">
                  <c:v>3.2500000000000006E-7</c:v>
                </c:pt>
                <c:pt idx="1680">
                  <c:v>2.4999999999999994E-7</c:v>
                </c:pt>
                <c:pt idx="1681">
                  <c:v>2.4999999999999994E-7</c:v>
                </c:pt>
                <c:pt idx="1682">
                  <c:v>3.5000000000000004E-7</c:v>
                </c:pt>
                <c:pt idx="1683">
                  <c:v>3.5000000000000004E-7</c:v>
                </c:pt>
                <c:pt idx="1684">
                  <c:v>3.9999999999999998E-7</c:v>
                </c:pt>
                <c:pt idx="1685">
                  <c:v>3.5000000000000004E-7</c:v>
                </c:pt>
                <c:pt idx="1686">
                  <c:v>3.7500000000000001E-7</c:v>
                </c:pt>
                <c:pt idx="1687">
                  <c:v>3.0000000000000009E-7</c:v>
                </c:pt>
                <c:pt idx="1688">
                  <c:v>2.4999999999999994E-7</c:v>
                </c:pt>
                <c:pt idx="1689">
                  <c:v>3.2500000000000006E-7</c:v>
                </c:pt>
                <c:pt idx="1690">
                  <c:v>3.2500000000000006E-7</c:v>
                </c:pt>
                <c:pt idx="1691">
                  <c:v>2.7500000000000012E-7</c:v>
                </c:pt>
                <c:pt idx="1692">
                  <c:v>3.7500000000000001E-7</c:v>
                </c:pt>
                <c:pt idx="1693">
                  <c:v>3.2500000000000006E-7</c:v>
                </c:pt>
                <c:pt idx="1694">
                  <c:v>2.2499999999999996E-7</c:v>
                </c:pt>
                <c:pt idx="1695">
                  <c:v>3.5000000000000004E-7</c:v>
                </c:pt>
                <c:pt idx="1696">
                  <c:v>3.5000000000000004E-7</c:v>
                </c:pt>
                <c:pt idx="1697">
                  <c:v>3.5000000000000004E-7</c:v>
                </c:pt>
                <c:pt idx="1698">
                  <c:v>3.2500000000000006E-7</c:v>
                </c:pt>
                <c:pt idx="1699">
                  <c:v>3.7500000000000001E-7</c:v>
                </c:pt>
                <c:pt idx="1700">
                  <c:v>3.7500000000000001E-7</c:v>
                </c:pt>
                <c:pt idx="1701">
                  <c:v>3.2500000000000006E-7</c:v>
                </c:pt>
                <c:pt idx="1702">
                  <c:v>3.0000000000000009E-7</c:v>
                </c:pt>
                <c:pt idx="1703">
                  <c:v>3.2500000000000006E-7</c:v>
                </c:pt>
                <c:pt idx="1704">
                  <c:v>3.0000000000000009E-7</c:v>
                </c:pt>
                <c:pt idx="1705">
                  <c:v>3.5000000000000004E-7</c:v>
                </c:pt>
                <c:pt idx="1706">
                  <c:v>3.7500000000000001E-7</c:v>
                </c:pt>
                <c:pt idx="1707">
                  <c:v>2.2499999999999996E-7</c:v>
                </c:pt>
                <c:pt idx="1708">
                  <c:v>1.9999999999999999E-7</c:v>
                </c:pt>
                <c:pt idx="1709">
                  <c:v>3.9999999999999998E-7</c:v>
                </c:pt>
                <c:pt idx="1710">
                  <c:v>2.7500000000000012E-7</c:v>
                </c:pt>
                <c:pt idx="1711">
                  <c:v>2.7500000000000012E-7</c:v>
                </c:pt>
                <c:pt idx="1712">
                  <c:v>3.5000000000000004E-7</c:v>
                </c:pt>
                <c:pt idx="1713">
                  <c:v>3.2500000000000006E-7</c:v>
                </c:pt>
                <c:pt idx="1714">
                  <c:v>3.0000000000000009E-7</c:v>
                </c:pt>
                <c:pt idx="1715">
                  <c:v>3.0000000000000009E-7</c:v>
                </c:pt>
                <c:pt idx="1716">
                  <c:v>2.7500000000000012E-7</c:v>
                </c:pt>
                <c:pt idx="1717">
                  <c:v>3.5000000000000004E-7</c:v>
                </c:pt>
                <c:pt idx="1718">
                  <c:v>3.5000000000000004E-7</c:v>
                </c:pt>
                <c:pt idx="1719">
                  <c:v>2.4999999999999994E-7</c:v>
                </c:pt>
                <c:pt idx="1720">
                  <c:v>2.4999999999999994E-7</c:v>
                </c:pt>
                <c:pt idx="1721">
                  <c:v>2.7500000000000012E-7</c:v>
                </c:pt>
                <c:pt idx="1722">
                  <c:v>3.5000000000000004E-7</c:v>
                </c:pt>
                <c:pt idx="1723">
                  <c:v>3.7500000000000001E-7</c:v>
                </c:pt>
                <c:pt idx="1724">
                  <c:v>2.4999999999999994E-7</c:v>
                </c:pt>
                <c:pt idx="1725">
                  <c:v>3.9999999999999998E-7</c:v>
                </c:pt>
                <c:pt idx="1726">
                  <c:v>3.2500000000000006E-7</c:v>
                </c:pt>
                <c:pt idx="1727">
                  <c:v>3.5000000000000004E-7</c:v>
                </c:pt>
                <c:pt idx="1728">
                  <c:v>3.9999999999999998E-7</c:v>
                </c:pt>
                <c:pt idx="1729">
                  <c:v>3.5000000000000004E-7</c:v>
                </c:pt>
                <c:pt idx="1730">
                  <c:v>3.2500000000000006E-7</c:v>
                </c:pt>
                <c:pt idx="1731">
                  <c:v>3.2500000000000006E-7</c:v>
                </c:pt>
                <c:pt idx="1732">
                  <c:v>3.5000000000000004E-7</c:v>
                </c:pt>
                <c:pt idx="1733">
                  <c:v>3.5000000000000004E-7</c:v>
                </c:pt>
                <c:pt idx="1734">
                  <c:v>2.4999999999999994E-7</c:v>
                </c:pt>
                <c:pt idx="1735">
                  <c:v>2.2499999999999996E-7</c:v>
                </c:pt>
                <c:pt idx="1736">
                  <c:v>3.7500000000000001E-7</c:v>
                </c:pt>
                <c:pt idx="1737">
                  <c:v>3.5000000000000004E-7</c:v>
                </c:pt>
                <c:pt idx="1738">
                  <c:v>3.5000000000000004E-7</c:v>
                </c:pt>
                <c:pt idx="1739">
                  <c:v>3.0000000000000009E-7</c:v>
                </c:pt>
                <c:pt idx="1740">
                  <c:v>3.2500000000000006E-7</c:v>
                </c:pt>
                <c:pt idx="1741">
                  <c:v>2.7500000000000012E-7</c:v>
                </c:pt>
                <c:pt idx="1742">
                  <c:v>3.7500000000000001E-7</c:v>
                </c:pt>
                <c:pt idx="1743">
                  <c:v>3.5000000000000004E-7</c:v>
                </c:pt>
                <c:pt idx="1744">
                  <c:v>3.9999999999999998E-7</c:v>
                </c:pt>
                <c:pt idx="1745">
                  <c:v>3.0000000000000009E-7</c:v>
                </c:pt>
                <c:pt idx="1746">
                  <c:v>3.0000000000000009E-7</c:v>
                </c:pt>
                <c:pt idx="1747">
                  <c:v>3.5000000000000004E-7</c:v>
                </c:pt>
                <c:pt idx="1748">
                  <c:v>2.7500000000000012E-7</c:v>
                </c:pt>
                <c:pt idx="1749">
                  <c:v>3.0000000000000009E-7</c:v>
                </c:pt>
                <c:pt idx="1750">
                  <c:v>3.2500000000000006E-7</c:v>
                </c:pt>
                <c:pt idx="1751">
                  <c:v>3.9999999999999998E-7</c:v>
                </c:pt>
                <c:pt idx="1752">
                  <c:v>3.0000000000000009E-7</c:v>
                </c:pt>
                <c:pt idx="1753">
                  <c:v>3.7500000000000001E-7</c:v>
                </c:pt>
                <c:pt idx="1754">
                  <c:v>2.2499999999999996E-7</c:v>
                </c:pt>
                <c:pt idx="1755">
                  <c:v>3.0000000000000009E-7</c:v>
                </c:pt>
                <c:pt idx="1756">
                  <c:v>2.2499999999999996E-7</c:v>
                </c:pt>
                <c:pt idx="1757">
                  <c:v>2.7500000000000012E-7</c:v>
                </c:pt>
                <c:pt idx="1758">
                  <c:v>3.7500000000000001E-7</c:v>
                </c:pt>
                <c:pt idx="1759">
                  <c:v>2.4999999999999994E-7</c:v>
                </c:pt>
                <c:pt idx="1760">
                  <c:v>3.5000000000000004E-7</c:v>
                </c:pt>
                <c:pt idx="1761">
                  <c:v>3.5000000000000004E-7</c:v>
                </c:pt>
                <c:pt idx="1762">
                  <c:v>3.5000000000000004E-7</c:v>
                </c:pt>
                <c:pt idx="1763">
                  <c:v>3.2500000000000006E-7</c:v>
                </c:pt>
                <c:pt idx="1764">
                  <c:v>2.4999999999999994E-7</c:v>
                </c:pt>
                <c:pt idx="1765">
                  <c:v>3.7500000000000001E-7</c:v>
                </c:pt>
                <c:pt idx="1766">
                  <c:v>2.7500000000000012E-7</c:v>
                </c:pt>
                <c:pt idx="1767">
                  <c:v>3.5000000000000004E-7</c:v>
                </c:pt>
                <c:pt idx="1768">
                  <c:v>3.7500000000000001E-7</c:v>
                </c:pt>
                <c:pt idx="1769">
                  <c:v>1.9999999999999999E-7</c:v>
                </c:pt>
                <c:pt idx="1770">
                  <c:v>3.5000000000000004E-7</c:v>
                </c:pt>
                <c:pt idx="1771">
                  <c:v>3.2500000000000006E-7</c:v>
                </c:pt>
                <c:pt idx="1772">
                  <c:v>3.2500000000000006E-7</c:v>
                </c:pt>
                <c:pt idx="1773">
                  <c:v>3.7500000000000001E-7</c:v>
                </c:pt>
                <c:pt idx="1774">
                  <c:v>3.2500000000000006E-7</c:v>
                </c:pt>
                <c:pt idx="1775">
                  <c:v>3.2500000000000006E-7</c:v>
                </c:pt>
                <c:pt idx="1776">
                  <c:v>3.0000000000000009E-7</c:v>
                </c:pt>
                <c:pt idx="1777">
                  <c:v>3.2500000000000006E-7</c:v>
                </c:pt>
                <c:pt idx="1778">
                  <c:v>3.7500000000000001E-7</c:v>
                </c:pt>
                <c:pt idx="1779">
                  <c:v>3.5000000000000004E-7</c:v>
                </c:pt>
                <c:pt idx="1780">
                  <c:v>3.5000000000000004E-7</c:v>
                </c:pt>
                <c:pt idx="1781">
                  <c:v>3.2500000000000006E-7</c:v>
                </c:pt>
                <c:pt idx="1782">
                  <c:v>2.7500000000000012E-7</c:v>
                </c:pt>
                <c:pt idx="1783">
                  <c:v>3.5000000000000004E-7</c:v>
                </c:pt>
                <c:pt idx="1784">
                  <c:v>3.0000000000000009E-7</c:v>
                </c:pt>
                <c:pt idx="1785">
                  <c:v>3.2500000000000006E-7</c:v>
                </c:pt>
                <c:pt idx="1786">
                  <c:v>3.5000000000000004E-7</c:v>
                </c:pt>
                <c:pt idx="1787">
                  <c:v>3.9999999999999998E-7</c:v>
                </c:pt>
                <c:pt idx="1788">
                  <c:v>3.7500000000000001E-7</c:v>
                </c:pt>
                <c:pt idx="1789">
                  <c:v>3.5000000000000004E-7</c:v>
                </c:pt>
                <c:pt idx="1790">
                  <c:v>3.0000000000000009E-7</c:v>
                </c:pt>
                <c:pt idx="1791">
                  <c:v>3.2500000000000006E-7</c:v>
                </c:pt>
                <c:pt idx="1792">
                  <c:v>3.2500000000000006E-7</c:v>
                </c:pt>
                <c:pt idx="1793">
                  <c:v>3.2500000000000006E-7</c:v>
                </c:pt>
                <c:pt idx="1794">
                  <c:v>3.2500000000000006E-7</c:v>
                </c:pt>
                <c:pt idx="1795">
                  <c:v>3.5000000000000004E-7</c:v>
                </c:pt>
                <c:pt idx="1796">
                  <c:v>3.5000000000000004E-7</c:v>
                </c:pt>
                <c:pt idx="1797">
                  <c:v>3.5000000000000004E-7</c:v>
                </c:pt>
                <c:pt idx="1798">
                  <c:v>3.9999999999999998E-7</c:v>
                </c:pt>
                <c:pt idx="1799">
                  <c:v>3.2500000000000006E-7</c:v>
                </c:pt>
                <c:pt idx="1800">
                  <c:v>3.5000000000000004E-7</c:v>
                </c:pt>
                <c:pt idx="1801">
                  <c:v>3.5000000000000004E-7</c:v>
                </c:pt>
                <c:pt idx="1802">
                  <c:v>3.2500000000000006E-7</c:v>
                </c:pt>
                <c:pt idx="1803">
                  <c:v>3.5000000000000004E-7</c:v>
                </c:pt>
                <c:pt idx="1804">
                  <c:v>2.7500000000000012E-7</c:v>
                </c:pt>
                <c:pt idx="1805">
                  <c:v>3.2500000000000006E-7</c:v>
                </c:pt>
                <c:pt idx="1806">
                  <c:v>3.2500000000000006E-7</c:v>
                </c:pt>
                <c:pt idx="1807">
                  <c:v>3.2500000000000006E-7</c:v>
                </c:pt>
                <c:pt idx="1808">
                  <c:v>3.5000000000000004E-7</c:v>
                </c:pt>
                <c:pt idx="1809">
                  <c:v>3.9999999999999998E-7</c:v>
                </c:pt>
                <c:pt idx="1810">
                  <c:v>2.2499999999999996E-7</c:v>
                </c:pt>
                <c:pt idx="1811">
                  <c:v>3.5000000000000004E-7</c:v>
                </c:pt>
                <c:pt idx="1812">
                  <c:v>3.9999999999999998E-7</c:v>
                </c:pt>
                <c:pt idx="1813">
                  <c:v>3.2500000000000006E-7</c:v>
                </c:pt>
                <c:pt idx="1814">
                  <c:v>3.7500000000000001E-7</c:v>
                </c:pt>
                <c:pt idx="1815">
                  <c:v>3.9999999999999998E-7</c:v>
                </c:pt>
                <c:pt idx="1816">
                  <c:v>3.7500000000000001E-7</c:v>
                </c:pt>
                <c:pt idx="1817">
                  <c:v>4.4999999999999993E-7</c:v>
                </c:pt>
                <c:pt idx="1818">
                  <c:v>3.5000000000000004E-7</c:v>
                </c:pt>
                <c:pt idx="1819">
                  <c:v>3.5000000000000004E-7</c:v>
                </c:pt>
                <c:pt idx="1820">
                  <c:v>4.2499999999999995E-7</c:v>
                </c:pt>
                <c:pt idx="1821">
                  <c:v>3.9999999999999998E-7</c:v>
                </c:pt>
                <c:pt idx="1822">
                  <c:v>3.5000000000000004E-7</c:v>
                </c:pt>
                <c:pt idx="1823">
                  <c:v>3.5000000000000004E-7</c:v>
                </c:pt>
                <c:pt idx="1824">
                  <c:v>3.2500000000000006E-7</c:v>
                </c:pt>
                <c:pt idx="1825">
                  <c:v>3.7500000000000001E-7</c:v>
                </c:pt>
                <c:pt idx="1826">
                  <c:v>3.7500000000000001E-7</c:v>
                </c:pt>
                <c:pt idx="1827">
                  <c:v>3.9999999999999998E-7</c:v>
                </c:pt>
                <c:pt idx="1828">
                  <c:v>4.2499999999999995E-7</c:v>
                </c:pt>
                <c:pt idx="1829">
                  <c:v>3.9999999999999998E-7</c:v>
                </c:pt>
                <c:pt idx="1830">
                  <c:v>3.7500000000000001E-7</c:v>
                </c:pt>
                <c:pt idx="1831">
                  <c:v>3.2500000000000006E-7</c:v>
                </c:pt>
                <c:pt idx="1832">
                  <c:v>3.7500000000000001E-7</c:v>
                </c:pt>
                <c:pt idx="1833">
                  <c:v>4.2499999999999995E-7</c:v>
                </c:pt>
                <c:pt idx="1834">
                  <c:v>3.7500000000000001E-7</c:v>
                </c:pt>
                <c:pt idx="1835">
                  <c:v>4.2499999999999995E-7</c:v>
                </c:pt>
                <c:pt idx="1836">
                  <c:v>4.4999999999999993E-7</c:v>
                </c:pt>
                <c:pt idx="1837">
                  <c:v>4.4999999999999993E-7</c:v>
                </c:pt>
                <c:pt idx="1838">
                  <c:v>4.2499999999999995E-7</c:v>
                </c:pt>
                <c:pt idx="1839">
                  <c:v>3.5000000000000004E-7</c:v>
                </c:pt>
                <c:pt idx="1840">
                  <c:v>3.9999999999999998E-7</c:v>
                </c:pt>
                <c:pt idx="1841">
                  <c:v>4.4999999999999993E-7</c:v>
                </c:pt>
                <c:pt idx="1842">
                  <c:v>4.7500000000000011E-7</c:v>
                </c:pt>
                <c:pt idx="1843">
                  <c:v>3.5000000000000004E-7</c:v>
                </c:pt>
                <c:pt idx="1844">
                  <c:v>5.2500000000000006E-7</c:v>
                </c:pt>
                <c:pt idx="1845">
                  <c:v>3.9999999999999998E-7</c:v>
                </c:pt>
                <c:pt idx="1846">
                  <c:v>4.4999999999999993E-7</c:v>
                </c:pt>
                <c:pt idx="1847">
                  <c:v>3.5000000000000004E-7</c:v>
                </c:pt>
                <c:pt idx="1848">
                  <c:v>4.4999999999999993E-7</c:v>
                </c:pt>
                <c:pt idx="1849">
                  <c:v>4.2499999999999995E-7</c:v>
                </c:pt>
                <c:pt idx="1850">
                  <c:v>4.7500000000000011E-7</c:v>
                </c:pt>
                <c:pt idx="1851">
                  <c:v>4.4999999999999993E-7</c:v>
                </c:pt>
                <c:pt idx="1852">
                  <c:v>4.2499999999999995E-7</c:v>
                </c:pt>
                <c:pt idx="1853">
                  <c:v>4.7500000000000011E-7</c:v>
                </c:pt>
                <c:pt idx="1854">
                  <c:v>4.4999999999999993E-7</c:v>
                </c:pt>
                <c:pt idx="1855">
                  <c:v>4.2499999999999995E-7</c:v>
                </c:pt>
                <c:pt idx="1856">
                  <c:v>3.2500000000000006E-7</c:v>
                </c:pt>
                <c:pt idx="1857">
                  <c:v>3.5000000000000004E-7</c:v>
                </c:pt>
                <c:pt idx="1858">
                  <c:v>2.7500000000000012E-7</c:v>
                </c:pt>
                <c:pt idx="1859">
                  <c:v>4.2499999999999995E-7</c:v>
                </c:pt>
                <c:pt idx="1860">
                  <c:v>4.4999999999999993E-7</c:v>
                </c:pt>
                <c:pt idx="1861">
                  <c:v>4.2499999999999995E-7</c:v>
                </c:pt>
                <c:pt idx="1862">
                  <c:v>4.2499999999999995E-7</c:v>
                </c:pt>
                <c:pt idx="1863">
                  <c:v>4.7500000000000011E-7</c:v>
                </c:pt>
                <c:pt idx="1864">
                  <c:v>4.4999999999999993E-7</c:v>
                </c:pt>
                <c:pt idx="1865">
                  <c:v>4.2499999999999995E-7</c:v>
                </c:pt>
                <c:pt idx="1866">
                  <c:v>3.9999999999999998E-7</c:v>
                </c:pt>
                <c:pt idx="1867">
                  <c:v>5.9999999999999997E-7</c:v>
                </c:pt>
                <c:pt idx="1868">
                  <c:v>4.4999999999999993E-7</c:v>
                </c:pt>
                <c:pt idx="1869">
                  <c:v>4.2499999999999995E-7</c:v>
                </c:pt>
                <c:pt idx="1870">
                  <c:v>5.75E-7</c:v>
                </c:pt>
                <c:pt idx="1871">
                  <c:v>4.2499999999999995E-7</c:v>
                </c:pt>
                <c:pt idx="1872">
                  <c:v>4.7500000000000011E-7</c:v>
                </c:pt>
                <c:pt idx="1873">
                  <c:v>4.4999999999999993E-7</c:v>
                </c:pt>
                <c:pt idx="1874">
                  <c:v>3.9999999999999998E-7</c:v>
                </c:pt>
                <c:pt idx="1875">
                  <c:v>3.9999999999999998E-7</c:v>
                </c:pt>
                <c:pt idx="1876">
                  <c:v>5.0000000000000008E-7</c:v>
                </c:pt>
                <c:pt idx="1877">
                  <c:v>4.7500000000000011E-7</c:v>
                </c:pt>
                <c:pt idx="1878">
                  <c:v>4.7500000000000011E-7</c:v>
                </c:pt>
                <c:pt idx="1879">
                  <c:v>3.9999999999999998E-7</c:v>
                </c:pt>
                <c:pt idx="1880">
                  <c:v>5.5000000000000003E-7</c:v>
                </c:pt>
                <c:pt idx="1881">
                  <c:v>4.2499999999999995E-7</c:v>
                </c:pt>
                <c:pt idx="1882">
                  <c:v>5.0000000000000008E-7</c:v>
                </c:pt>
                <c:pt idx="1883">
                  <c:v>4.4999999999999993E-7</c:v>
                </c:pt>
                <c:pt idx="1884">
                  <c:v>4.2499999999999995E-7</c:v>
                </c:pt>
                <c:pt idx="1885">
                  <c:v>3.9999999999999998E-7</c:v>
                </c:pt>
                <c:pt idx="1886">
                  <c:v>3.7500000000000001E-7</c:v>
                </c:pt>
                <c:pt idx="1887">
                  <c:v>4.7500000000000011E-7</c:v>
                </c:pt>
                <c:pt idx="1888">
                  <c:v>4.7500000000000011E-7</c:v>
                </c:pt>
                <c:pt idx="1889">
                  <c:v>4.4999999999999993E-7</c:v>
                </c:pt>
                <c:pt idx="1890">
                  <c:v>4.7500000000000011E-7</c:v>
                </c:pt>
                <c:pt idx="1891">
                  <c:v>5.0000000000000008E-7</c:v>
                </c:pt>
                <c:pt idx="1892">
                  <c:v>4.7500000000000011E-7</c:v>
                </c:pt>
                <c:pt idx="1893">
                  <c:v>4.7500000000000011E-7</c:v>
                </c:pt>
                <c:pt idx="1894">
                  <c:v>4.7500000000000011E-7</c:v>
                </c:pt>
                <c:pt idx="1895">
                  <c:v>4.2499999999999995E-7</c:v>
                </c:pt>
                <c:pt idx="1896">
                  <c:v>5.9999999999999997E-7</c:v>
                </c:pt>
                <c:pt idx="1897">
                  <c:v>4.2499999999999995E-7</c:v>
                </c:pt>
                <c:pt idx="1898">
                  <c:v>3.9999999999999998E-7</c:v>
                </c:pt>
                <c:pt idx="1899">
                  <c:v>4.2499999999999995E-7</c:v>
                </c:pt>
                <c:pt idx="1900">
                  <c:v>5.5000000000000003E-7</c:v>
                </c:pt>
                <c:pt idx="1901">
                  <c:v>4.2499999999999995E-7</c:v>
                </c:pt>
                <c:pt idx="1902">
                  <c:v>4.7500000000000011E-7</c:v>
                </c:pt>
                <c:pt idx="1903">
                  <c:v>3.9999999999999998E-7</c:v>
                </c:pt>
                <c:pt idx="1904">
                  <c:v>3.2500000000000006E-7</c:v>
                </c:pt>
                <c:pt idx="1905">
                  <c:v>4.7500000000000011E-7</c:v>
                </c:pt>
                <c:pt idx="1906">
                  <c:v>4.4999999999999993E-7</c:v>
                </c:pt>
                <c:pt idx="1907">
                  <c:v>3.9999999999999998E-7</c:v>
                </c:pt>
                <c:pt idx="1908">
                  <c:v>4.4999999999999993E-7</c:v>
                </c:pt>
                <c:pt idx="1909">
                  <c:v>5.2500000000000006E-7</c:v>
                </c:pt>
                <c:pt idx="1910">
                  <c:v>4.2499999999999995E-7</c:v>
                </c:pt>
                <c:pt idx="1911">
                  <c:v>5.0000000000000008E-7</c:v>
                </c:pt>
                <c:pt idx="1912">
                  <c:v>4.7500000000000011E-7</c:v>
                </c:pt>
                <c:pt idx="1913">
                  <c:v>3.7500000000000001E-7</c:v>
                </c:pt>
                <c:pt idx="1914">
                  <c:v>4.2499999999999995E-7</c:v>
                </c:pt>
                <c:pt idx="1915">
                  <c:v>3.9999999999999998E-7</c:v>
                </c:pt>
                <c:pt idx="1916">
                  <c:v>5.2500000000000006E-7</c:v>
                </c:pt>
                <c:pt idx="1917">
                  <c:v>3.7500000000000001E-7</c:v>
                </c:pt>
                <c:pt idx="1918">
                  <c:v>4.4999999999999993E-7</c:v>
                </c:pt>
                <c:pt idx="1919">
                  <c:v>3.9999999999999998E-7</c:v>
                </c:pt>
                <c:pt idx="1920">
                  <c:v>3.5000000000000004E-7</c:v>
                </c:pt>
                <c:pt idx="1921">
                  <c:v>4.2499999999999995E-7</c:v>
                </c:pt>
                <c:pt idx="1922">
                  <c:v>4.4999999999999993E-7</c:v>
                </c:pt>
                <c:pt idx="1923">
                  <c:v>4.2499999999999995E-7</c:v>
                </c:pt>
                <c:pt idx="1924">
                  <c:v>4.7500000000000011E-7</c:v>
                </c:pt>
                <c:pt idx="1925">
                  <c:v>5.0000000000000008E-7</c:v>
                </c:pt>
                <c:pt idx="1926">
                  <c:v>4.4999999999999993E-7</c:v>
                </c:pt>
                <c:pt idx="1927">
                  <c:v>4.4999999999999993E-7</c:v>
                </c:pt>
                <c:pt idx="1928">
                  <c:v>5.0000000000000008E-7</c:v>
                </c:pt>
                <c:pt idx="1929">
                  <c:v>4.4999999999999993E-7</c:v>
                </c:pt>
                <c:pt idx="1930">
                  <c:v>5.5000000000000003E-7</c:v>
                </c:pt>
                <c:pt idx="1931">
                  <c:v>4.2499999999999995E-7</c:v>
                </c:pt>
                <c:pt idx="1932">
                  <c:v>5.0000000000000008E-7</c:v>
                </c:pt>
                <c:pt idx="1933">
                  <c:v>5.2500000000000006E-7</c:v>
                </c:pt>
                <c:pt idx="1934">
                  <c:v>5.75E-7</c:v>
                </c:pt>
                <c:pt idx="1935">
                  <c:v>5.2500000000000006E-7</c:v>
                </c:pt>
                <c:pt idx="1936">
                  <c:v>4.7500000000000011E-7</c:v>
                </c:pt>
                <c:pt idx="1937">
                  <c:v>5.2500000000000006E-7</c:v>
                </c:pt>
                <c:pt idx="1938">
                  <c:v>3.5000000000000004E-7</c:v>
                </c:pt>
                <c:pt idx="1939">
                  <c:v>3.9999999999999998E-7</c:v>
                </c:pt>
                <c:pt idx="1940">
                  <c:v>4.7500000000000011E-7</c:v>
                </c:pt>
                <c:pt idx="1941">
                  <c:v>5.0000000000000008E-7</c:v>
                </c:pt>
                <c:pt idx="1942">
                  <c:v>5.5000000000000003E-7</c:v>
                </c:pt>
                <c:pt idx="1943">
                  <c:v>4.7500000000000011E-7</c:v>
                </c:pt>
                <c:pt idx="1944">
                  <c:v>5.75E-7</c:v>
                </c:pt>
                <c:pt idx="1945">
                  <c:v>5.75E-7</c:v>
                </c:pt>
                <c:pt idx="1946">
                  <c:v>4.7500000000000011E-7</c:v>
                </c:pt>
                <c:pt idx="1947">
                  <c:v>4.7500000000000011E-7</c:v>
                </c:pt>
                <c:pt idx="1948">
                  <c:v>5.2500000000000006E-7</c:v>
                </c:pt>
                <c:pt idx="1949">
                  <c:v>4.2499999999999995E-7</c:v>
                </c:pt>
                <c:pt idx="1950">
                  <c:v>4.2499999999999995E-7</c:v>
                </c:pt>
                <c:pt idx="1951">
                  <c:v>5.5000000000000003E-7</c:v>
                </c:pt>
                <c:pt idx="1952">
                  <c:v>4.2499999999999995E-7</c:v>
                </c:pt>
                <c:pt idx="1953">
                  <c:v>4.4999999999999993E-7</c:v>
                </c:pt>
                <c:pt idx="1954">
                  <c:v>5.5000000000000003E-7</c:v>
                </c:pt>
                <c:pt idx="1955">
                  <c:v>5.9999999999999997E-7</c:v>
                </c:pt>
                <c:pt idx="1956">
                  <c:v>5.2500000000000006E-7</c:v>
                </c:pt>
                <c:pt idx="1957">
                  <c:v>5.2500000000000006E-7</c:v>
                </c:pt>
                <c:pt idx="1958">
                  <c:v>4.2499999999999995E-7</c:v>
                </c:pt>
                <c:pt idx="1959">
                  <c:v>3.9999999999999998E-7</c:v>
                </c:pt>
                <c:pt idx="1960">
                  <c:v>3.9999999999999998E-7</c:v>
                </c:pt>
                <c:pt idx="1961">
                  <c:v>3.9999999999999998E-7</c:v>
                </c:pt>
                <c:pt idx="1962">
                  <c:v>4.2499999999999995E-7</c:v>
                </c:pt>
                <c:pt idx="1963">
                  <c:v>5.5000000000000003E-7</c:v>
                </c:pt>
                <c:pt idx="1964">
                  <c:v>5.5000000000000003E-7</c:v>
                </c:pt>
                <c:pt idx="1965">
                  <c:v>5.2500000000000006E-7</c:v>
                </c:pt>
                <c:pt idx="1966">
                  <c:v>4.4999999999999993E-7</c:v>
                </c:pt>
                <c:pt idx="1967">
                  <c:v>4.4999999999999993E-7</c:v>
                </c:pt>
                <c:pt idx="1968">
                  <c:v>4.7500000000000011E-7</c:v>
                </c:pt>
                <c:pt idx="1969">
                  <c:v>5.5000000000000003E-7</c:v>
                </c:pt>
                <c:pt idx="1970">
                  <c:v>5.0000000000000008E-7</c:v>
                </c:pt>
                <c:pt idx="1971">
                  <c:v>4.7500000000000011E-7</c:v>
                </c:pt>
                <c:pt idx="1972">
                  <c:v>5.2500000000000006E-7</c:v>
                </c:pt>
                <c:pt idx="1973">
                  <c:v>4.7500000000000011E-7</c:v>
                </c:pt>
                <c:pt idx="1974">
                  <c:v>4.7500000000000011E-7</c:v>
                </c:pt>
                <c:pt idx="1975">
                  <c:v>5.5000000000000003E-7</c:v>
                </c:pt>
                <c:pt idx="1976">
                  <c:v>5.2500000000000006E-7</c:v>
                </c:pt>
                <c:pt idx="1977">
                  <c:v>4.7500000000000011E-7</c:v>
                </c:pt>
                <c:pt idx="1978">
                  <c:v>4.4999999999999993E-7</c:v>
                </c:pt>
                <c:pt idx="1979">
                  <c:v>5.2500000000000006E-7</c:v>
                </c:pt>
                <c:pt idx="1980">
                  <c:v>5.2500000000000006E-7</c:v>
                </c:pt>
                <c:pt idx="1981">
                  <c:v>5.0000000000000008E-7</c:v>
                </c:pt>
                <c:pt idx="1982">
                  <c:v>3.7500000000000001E-7</c:v>
                </c:pt>
                <c:pt idx="1983">
                  <c:v>4.4999999999999993E-7</c:v>
                </c:pt>
                <c:pt idx="1984">
                  <c:v>3.7500000000000001E-7</c:v>
                </c:pt>
                <c:pt idx="1985">
                  <c:v>4.7500000000000011E-7</c:v>
                </c:pt>
                <c:pt idx="1986">
                  <c:v>4.4999999999999993E-7</c:v>
                </c:pt>
                <c:pt idx="1987">
                  <c:v>4.7500000000000011E-7</c:v>
                </c:pt>
                <c:pt idx="1988">
                  <c:v>5.5000000000000003E-7</c:v>
                </c:pt>
                <c:pt idx="1989">
                  <c:v>4.7500000000000011E-7</c:v>
                </c:pt>
                <c:pt idx="1990">
                  <c:v>4.2499999999999995E-7</c:v>
                </c:pt>
                <c:pt idx="1991">
                  <c:v>6.2499999999999995E-7</c:v>
                </c:pt>
                <c:pt idx="1992">
                  <c:v>4.4999999999999993E-7</c:v>
                </c:pt>
                <c:pt idx="1993">
                  <c:v>3.9999999999999998E-7</c:v>
                </c:pt>
                <c:pt idx="1994">
                  <c:v>4.2499999999999995E-7</c:v>
                </c:pt>
                <c:pt idx="1995">
                  <c:v>5.0000000000000008E-7</c:v>
                </c:pt>
                <c:pt idx="1996">
                  <c:v>4.4999999999999993E-7</c:v>
                </c:pt>
                <c:pt idx="1997">
                  <c:v>6.2499999999999995E-7</c:v>
                </c:pt>
                <c:pt idx="1998">
                  <c:v>5.2500000000000006E-7</c:v>
                </c:pt>
                <c:pt idx="1999">
                  <c:v>1.8274999999999997E-5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D8-4A27-9EA2-22BAD2240F5E}"/>
            </c:ext>
          </c:extLst>
        </c:ser>
        <c:ser>
          <c:idx val="1"/>
          <c:order val="1"/>
          <c:tx>
            <c:strRef>
              <c:f>dl475_7!$O$1</c:f>
              <c:strCache>
                <c:ptCount val="1"/>
                <c:pt idx="0">
                  <c:v>max время T,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dl475_7!$O$2:$O$2002</c:f>
              <c:numCache>
                <c:formatCode>0.00E+00</c:formatCode>
                <c:ptCount val="2001"/>
                <c:pt idx="0">
                  <c:v>4.6250000000000006E-6</c:v>
                </c:pt>
                <c:pt idx="1">
                  <c:v>4.1250000000000003E-6</c:v>
                </c:pt>
                <c:pt idx="2">
                  <c:v>3.6500000000000006E-6</c:v>
                </c:pt>
                <c:pt idx="3">
                  <c:v>3.9999999999999998E-6</c:v>
                </c:pt>
                <c:pt idx="4">
                  <c:v>3.5250000000000001E-6</c:v>
                </c:pt>
                <c:pt idx="5">
                  <c:v>2.7250000000000002E-6</c:v>
                </c:pt>
                <c:pt idx="6">
                  <c:v>3.6500000000000006E-6</c:v>
                </c:pt>
                <c:pt idx="7">
                  <c:v>5.6500000000000001E-6</c:v>
                </c:pt>
                <c:pt idx="8">
                  <c:v>3.8750000000000002E-6</c:v>
                </c:pt>
                <c:pt idx="9">
                  <c:v>4.4750000000000004E-6</c:v>
                </c:pt>
                <c:pt idx="10">
                  <c:v>4.8749999999999999E-6</c:v>
                </c:pt>
                <c:pt idx="11">
                  <c:v>4.7500000000000003E-6</c:v>
                </c:pt>
                <c:pt idx="12">
                  <c:v>4.4750000000000004E-6</c:v>
                </c:pt>
                <c:pt idx="13">
                  <c:v>6.5750000000000006E-6</c:v>
                </c:pt>
                <c:pt idx="14">
                  <c:v>3.5499999999999999E-6</c:v>
                </c:pt>
                <c:pt idx="15">
                  <c:v>3.1E-6</c:v>
                </c:pt>
                <c:pt idx="16">
                  <c:v>3.4750000000000006E-6</c:v>
                </c:pt>
                <c:pt idx="17">
                  <c:v>3.8750000000000002E-6</c:v>
                </c:pt>
                <c:pt idx="18">
                  <c:v>4.775E-6</c:v>
                </c:pt>
                <c:pt idx="19">
                  <c:v>5.1000000000000003E-6</c:v>
                </c:pt>
                <c:pt idx="20">
                  <c:v>3.1750000000000001E-6</c:v>
                </c:pt>
                <c:pt idx="21">
                  <c:v>4.3499999999999999E-6</c:v>
                </c:pt>
                <c:pt idx="22">
                  <c:v>5.0000000000000004E-6</c:v>
                </c:pt>
                <c:pt idx="23">
                  <c:v>3.9750000000000001E-6</c:v>
                </c:pt>
                <c:pt idx="24">
                  <c:v>5.1750000000000004E-6</c:v>
                </c:pt>
                <c:pt idx="25">
                  <c:v>3.9750000000000001E-6</c:v>
                </c:pt>
                <c:pt idx="26">
                  <c:v>4.3250000000000001E-6</c:v>
                </c:pt>
                <c:pt idx="27">
                  <c:v>4.25E-6</c:v>
                </c:pt>
                <c:pt idx="28">
                  <c:v>5.2000000000000002E-6</c:v>
                </c:pt>
                <c:pt idx="29">
                  <c:v>3.1500000000000003E-6</c:v>
                </c:pt>
                <c:pt idx="30">
                  <c:v>3.8500000000000004E-6</c:v>
                </c:pt>
                <c:pt idx="31">
                  <c:v>3.5250000000000001E-6</c:v>
                </c:pt>
                <c:pt idx="32">
                  <c:v>4.6500000000000004E-6</c:v>
                </c:pt>
                <c:pt idx="33">
                  <c:v>4.2750000000000006E-6</c:v>
                </c:pt>
                <c:pt idx="34">
                  <c:v>4.7250000000000005E-6</c:v>
                </c:pt>
                <c:pt idx="35">
                  <c:v>4.5000000000000001E-6</c:v>
                </c:pt>
                <c:pt idx="36">
                  <c:v>3.3000000000000006E-6</c:v>
                </c:pt>
                <c:pt idx="37">
                  <c:v>3.2500000000000002E-6</c:v>
                </c:pt>
                <c:pt idx="38">
                  <c:v>4.0500000000000002E-6</c:v>
                </c:pt>
                <c:pt idx="39">
                  <c:v>5.2000000000000002E-6</c:v>
                </c:pt>
                <c:pt idx="40">
                  <c:v>3.1250000000000006E-6</c:v>
                </c:pt>
                <c:pt idx="41">
                  <c:v>2.9750000000000003E-6</c:v>
                </c:pt>
                <c:pt idx="42">
                  <c:v>5.1000000000000003E-6</c:v>
                </c:pt>
                <c:pt idx="43">
                  <c:v>3.2250000000000005E-6</c:v>
                </c:pt>
                <c:pt idx="44">
                  <c:v>5.4999999999999999E-6</c:v>
                </c:pt>
                <c:pt idx="45">
                  <c:v>4.6999999999999999E-6</c:v>
                </c:pt>
                <c:pt idx="46">
                  <c:v>4.3750000000000005E-6</c:v>
                </c:pt>
                <c:pt idx="47">
                  <c:v>5.3000000000000001E-6</c:v>
                </c:pt>
                <c:pt idx="48">
                  <c:v>3.4250000000000002E-6</c:v>
                </c:pt>
                <c:pt idx="49">
                  <c:v>3.275E-6</c:v>
                </c:pt>
                <c:pt idx="50">
                  <c:v>3.275E-6</c:v>
                </c:pt>
                <c:pt idx="51">
                  <c:v>5.8250000000000001E-6</c:v>
                </c:pt>
                <c:pt idx="52">
                  <c:v>4.8000000000000006E-6</c:v>
                </c:pt>
                <c:pt idx="53">
                  <c:v>5.3500000000000004E-6</c:v>
                </c:pt>
                <c:pt idx="54">
                  <c:v>5.4250000000000006E-6</c:v>
                </c:pt>
                <c:pt idx="55">
                  <c:v>6.9250000000000006E-6</c:v>
                </c:pt>
                <c:pt idx="56">
                  <c:v>2.7750000000000005E-6</c:v>
                </c:pt>
                <c:pt idx="57">
                  <c:v>4.5000000000000001E-6</c:v>
                </c:pt>
                <c:pt idx="58">
                  <c:v>4.6999999999999999E-6</c:v>
                </c:pt>
                <c:pt idx="59">
                  <c:v>4.5750000000000002E-6</c:v>
                </c:pt>
                <c:pt idx="60">
                  <c:v>4.5000000000000001E-6</c:v>
                </c:pt>
                <c:pt idx="61">
                  <c:v>4.0250000000000004E-6</c:v>
                </c:pt>
                <c:pt idx="62">
                  <c:v>4.4500000000000006E-6</c:v>
                </c:pt>
                <c:pt idx="63">
                  <c:v>5.9500000000000006E-6</c:v>
                </c:pt>
                <c:pt idx="64">
                  <c:v>3.2500000000000002E-6</c:v>
                </c:pt>
                <c:pt idx="65">
                  <c:v>4.5750000000000002E-6</c:v>
                </c:pt>
                <c:pt idx="66">
                  <c:v>5.4E-6</c:v>
                </c:pt>
                <c:pt idx="67">
                  <c:v>3.3500000000000001E-6</c:v>
                </c:pt>
                <c:pt idx="68">
                  <c:v>3.6750000000000004E-6</c:v>
                </c:pt>
                <c:pt idx="69">
                  <c:v>5.3249999999999998E-6</c:v>
                </c:pt>
                <c:pt idx="70">
                  <c:v>4.6999999999999999E-6</c:v>
                </c:pt>
                <c:pt idx="71">
                  <c:v>4.4000000000000002E-6</c:v>
                </c:pt>
                <c:pt idx="72">
                  <c:v>4.1000000000000006E-6</c:v>
                </c:pt>
                <c:pt idx="73">
                  <c:v>3.3749999999999999E-6</c:v>
                </c:pt>
                <c:pt idx="74">
                  <c:v>4.2750000000000006E-6</c:v>
                </c:pt>
                <c:pt idx="75">
                  <c:v>5.4750000000000001E-6</c:v>
                </c:pt>
                <c:pt idx="76">
                  <c:v>4.6500000000000004E-6</c:v>
                </c:pt>
                <c:pt idx="77">
                  <c:v>4.6999999999999999E-6</c:v>
                </c:pt>
                <c:pt idx="78">
                  <c:v>2.8750000000000004E-6</c:v>
                </c:pt>
                <c:pt idx="79">
                  <c:v>5.0250000000000002E-6</c:v>
                </c:pt>
                <c:pt idx="80">
                  <c:v>2.8750000000000004E-6</c:v>
                </c:pt>
                <c:pt idx="81">
                  <c:v>4.3000000000000003E-6</c:v>
                </c:pt>
                <c:pt idx="82">
                  <c:v>3.7249999999999999E-6</c:v>
                </c:pt>
                <c:pt idx="83">
                  <c:v>4.425E-6</c:v>
                </c:pt>
                <c:pt idx="84">
                  <c:v>4.2000000000000004E-6</c:v>
                </c:pt>
                <c:pt idx="85">
                  <c:v>2.8750000000000004E-6</c:v>
                </c:pt>
                <c:pt idx="86">
                  <c:v>3.3000000000000006E-6</c:v>
                </c:pt>
                <c:pt idx="87">
                  <c:v>3.7000000000000002E-6</c:v>
                </c:pt>
                <c:pt idx="88">
                  <c:v>8.3499999999999997E-6</c:v>
                </c:pt>
                <c:pt idx="89">
                  <c:v>4.3750000000000005E-6</c:v>
                </c:pt>
                <c:pt idx="90">
                  <c:v>3.625E-6</c:v>
                </c:pt>
                <c:pt idx="91">
                  <c:v>4.25E-6</c:v>
                </c:pt>
                <c:pt idx="92">
                  <c:v>3.1999999999999999E-6</c:v>
                </c:pt>
                <c:pt idx="93">
                  <c:v>5.3000000000000001E-6</c:v>
                </c:pt>
                <c:pt idx="94">
                  <c:v>4.7250000000000005E-6</c:v>
                </c:pt>
                <c:pt idx="95">
                  <c:v>6.6749999999999996E-6</c:v>
                </c:pt>
                <c:pt idx="96">
                  <c:v>4.3750000000000005E-6</c:v>
                </c:pt>
                <c:pt idx="97">
                  <c:v>5.8499999999999999E-6</c:v>
                </c:pt>
                <c:pt idx="98">
                  <c:v>4.1500000000000001E-6</c:v>
                </c:pt>
                <c:pt idx="99">
                  <c:v>3.9750000000000001E-6</c:v>
                </c:pt>
                <c:pt idx="100">
                  <c:v>3.4000000000000005E-6</c:v>
                </c:pt>
                <c:pt idx="101">
                  <c:v>5.2500000000000006E-6</c:v>
                </c:pt>
                <c:pt idx="102">
                  <c:v>3.7249999999999999E-6</c:v>
                </c:pt>
                <c:pt idx="103">
                  <c:v>3.3500000000000001E-6</c:v>
                </c:pt>
                <c:pt idx="104">
                  <c:v>3.5000000000000004E-6</c:v>
                </c:pt>
                <c:pt idx="105">
                  <c:v>4.2000000000000004E-6</c:v>
                </c:pt>
                <c:pt idx="106">
                  <c:v>3.9999999999999998E-6</c:v>
                </c:pt>
                <c:pt idx="107">
                  <c:v>3.8500000000000004E-6</c:v>
                </c:pt>
                <c:pt idx="108">
                  <c:v>4.5249999999999999E-6</c:v>
                </c:pt>
                <c:pt idx="109">
                  <c:v>4.2750000000000006E-6</c:v>
                </c:pt>
                <c:pt idx="110">
                  <c:v>4.6500000000000004E-6</c:v>
                </c:pt>
                <c:pt idx="111">
                  <c:v>3.8250000000000006E-6</c:v>
                </c:pt>
                <c:pt idx="112">
                  <c:v>3.9250000000000005E-6</c:v>
                </c:pt>
                <c:pt idx="113">
                  <c:v>3.2500000000000002E-6</c:v>
                </c:pt>
                <c:pt idx="114">
                  <c:v>4.0749999999999999E-6</c:v>
                </c:pt>
                <c:pt idx="115">
                  <c:v>7.6499999999999996E-6</c:v>
                </c:pt>
                <c:pt idx="116">
                  <c:v>4.7250000000000005E-6</c:v>
                </c:pt>
                <c:pt idx="117">
                  <c:v>4.7250000000000005E-6</c:v>
                </c:pt>
                <c:pt idx="118">
                  <c:v>3.9500000000000003E-6</c:v>
                </c:pt>
                <c:pt idx="119">
                  <c:v>5.1250000000000001E-6</c:v>
                </c:pt>
                <c:pt idx="120">
                  <c:v>4.5750000000000002E-6</c:v>
                </c:pt>
                <c:pt idx="121">
                  <c:v>3.4750000000000006E-6</c:v>
                </c:pt>
                <c:pt idx="122">
                  <c:v>5.1499999999999998E-6</c:v>
                </c:pt>
                <c:pt idx="123">
                  <c:v>7.7999999999999999E-6</c:v>
                </c:pt>
                <c:pt idx="124">
                  <c:v>5.4250000000000006E-6</c:v>
                </c:pt>
                <c:pt idx="125">
                  <c:v>6.2750000000000001E-6</c:v>
                </c:pt>
                <c:pt idx="126">
                  <c:v>6.7750000000000004E-6</c:v>
                </c:pt>
                <c:pt idx="127">
                  <c:v>7.2000000000000005E-6</c:v>
                </c:pt>
                <c:pt idx="128">
                  <c:v>5.6749999999999999E-6</c:v>
                </c:pt>
                <c:pt idx="129">
                  <c:v>7.7500000000000003E-6</c:v>
                </c:pt>
                <c:pt idx="130">
                  <c:v>8.7500000000000009E-6</c:v>
                </c:pt>
                <c:pt idx="131">
                  <c:v>6.9750000000000001E-6</c:v>
                </c:pt>
                <c:pt idx="132">
                  <c:v>6.2250000000000005E-6</c:v>
                </c:pt>
                <c:pt idx="133">
                  <c:v>7.2249999999999994E-6</c:v>
                </c:pt>
                <c:pt idx="134">
                  <c:v>1.1325000000000001E-5</c:v>
                </c:pt>
                <c:pt idx="135">
                  <c:v>1.19E-5</c:v>
                </c:pt>
                <c:pt idx="136">
                  <c:v>9.100000000000001E-6</c:v>
                </c:pt>
                <c:pt idx="137">
                  <c:v>1.4575E-5</c:v>
                </c:pt>
                <c:pt idx="138">
                  <c:v>8.9500000000000007E-6</c:v>
                </c:pt>
                <c:pt idx="139">
                  <c:v>1.4949999999999999E-5</c:v>
                </c:pt>
                <c:pt idx="140">
                  <c:v>9.8500000000000006E-6</c:v>
                </c:pt>
                <c:pt idx="141">
                  <c:v>9.7499999999999998E-6</c:v>
                </c:pt>
                <c:pt idx="142">
                  <c:v>1.7499999999999998E-5</c:v>
                </c:pt>
                <c:pt idx="143">
                  <c:v>1.03E-5</c:v>
                </c:pt>
                <c:pt idx="144">
                  <c:v>1.0775000000000001E-5</c:v>
                </c:pt>
                <c:pt idx="145">
                  <c:v>1.3925E-5</c:v>
                </c:pt>
                <c:pt idx="146">
                  <c:v>1.5574999999999999E-5</c:v>
                </c:pt>
                <c:pt idx="147">
                  <c:v>1.2650000000000001E-5</c:v>
                </c:pt>
                <c:pt idx="148">
                  <c:v>1.43E-5</c:v>
                </c:pt>
                <c:pt idx="149">
                  <c:v>1.275E-5</c:v>
                </c:pt>
                <c:pt idx="150">
                  <c:v>1.5150000000000001E-5</c:v>
                </c:pt>
                <c:pt idx="151">
                  <c:v>1.8174999999999998E-5</c:v>
                </c:pt>
                <c:pt idx="152">
                  <c:v>1.365E-5</c:v>
                </c:pt>
                <c:pt idx="153">
                  <c:v>1.9524999999999997E-5</c:v>
                </c:pt>
                <c:pt idx="154">
                  <c:v>1.5774999999999997E-5</c:v>
                </c:pt>
                <c:pt idx="155">
                  <c:v>1.3225E-5</c:v>
                </c:pt>
                <c:pt idx="156">
                  <c:v>1.8774999999999999E-5</c:v>
                </c:pt>
                <c:pt idx="157">
                  <c:v>1.395E-5</c:v>
                </c:pt>
                <c:pt idx="158">
                  <c:v>1.7099999999999999E-5</c:v>
                </c:pt>
                <c:pt idx="159">
                  <c:v>1.7199999999999998E-5</c:v>
                </c:pt>
                <c:pt idx="160">
                  <c:v>1.895E-5</c:v>
                </c:pt>
                <c:pt idx="161">
                  <c:v>1.7774999999999998E-5</c:v>
                </c:pt>
                <c:pt idx="162">
                  <c:v>2.1349999999999997E-5</c:v>
                </c:pt>
                <c:pt idx="163">
                  <c:v>2.565E-5</c:v>
                </c:pt>
                <c:pt idx="164">
                  <c:v>2.495E-5</c:v>
                </c:pt>
                <c:pt idx="165">
                  <c:v>1.3200000000000001E-5</c:v>
                </c:pt>
                <c:pt idx="166">
                  <c:v>1.3675E-5</c:v>
                </c:pt>
                <c:pt idx="167">
                  <c:v>2.0149999999999999E-5</c:v>
                </c:pt>
                <c:pt idx="168">
                  <c:v>1.6424999999999999E-5</c:v>
                </c:pt>
                <c:pt idx="169">
                  <c:v>2.4049999999999998E-5</c:v>
                </c:pt>
                <c:pt idx="170">
                  <c:v>1.9024999999999998E-5</c:v>
                </c:pt>
                <c:pt idx="171">
                  <c:v>1.9274999999999998E-5</c:v>
                </c:pt>
                <c:pt idx="172">
                  <c:v>1.91E-5</c:v>
                </c:pt>
                <c:pt idx="173">
                  <c:v>3.5499999999999996E-5</c:v>
                </c:pt>
                <c:pt idx="174">
                  <c:v>2.0699999999999998E-5</c:v>
                </c:pt>
                <c:pt idx="175">
                  <c:v>1.63E-5</c:v>
                </c:pt>
                <c:pt idx="176">
                  <c:v>2.5624999999999999E-5</c:v>
                </c:pt>
                <c:pt idx="177">
                  <c:v>1.8774999999999999E-5</c:v>
                </c:pt>
                <c:pt idx="178">
                  <c:v>1.4799999999999999E-5</c:v>
                </c:pt>
                <c:pt idx="179">
                  <c:v>2.3099999999999999E-5</c:v>
                </c:pt>
                <c:pt idx="180">
                  <c:v>2.2099999999999998E-5</c:v>
                </c:pt>
                <c:pt idx="181">
                  <c:v>2.8425E-5</c:v>
                </c:pt>
                <c:pt idx="182">
                  <c:v>2.4124999999999997E-5</c:v>
                </c:pt>
                <c:pt idx="183">
                  <c:v>1.8499999999999999E-5</c:v>
                </c:pt>
                <c:pt idx="184">
                  <c:v>1.7099999999999999E-5</c:v>
                </c:pt>
                <c:pt idx="185">
                  <c:v>3.04E-5</c:v>
                </c:pt>
                <c:pt idx="186">
                  <c:v>1.5299999999999999E-5</c:v>
                </c:pt>
                <c:pt idx="187">
                  <c:v>3.3924999999999998E-5</c:v>
                </c:pt>
                <c:pt idx="188">
                  <c:v>1.6624999999999998E-5</c:v>
                </c:pt>
                <c:pt idx="189">
                  <c:v>2.3975E-5</c:v>
                </c:pt>
                <c:pt idx="190">
                  <c:v>2.8349999999999998E-5</c:v>
                </c:pt>
                <c:pt idx="191">
                  <c:v>2.0699999999999998E-5</c:v>
                </c:pt>
                <c:pt idx="192">
                  <c:v>1.8724999999999998E-5</c:v>
                </c:pt>
                <c:pt idx="193">
                  <c:v>1.8349999999999999E-5</c:v>
                </c:pt>
                <c:pt idx="194">
                  <c:v>2.1224999999999998E-5</c:v>
                </c:pt>
                <c:pt idx="195">
                  <c:v>2.5775E-5</c:v>
                </c:pt>
                <c:pt idx="196">
                  <c:v>1.9149999999999998E-5</c:v>
                </c:pt>
                <c:pt idx="197">
                  <c:v>2.1649999999999998E-5</c:v>
                </c:pt>
                <c:pt idx="198">
                  <c:v>1.8299999999999998E-5</c:v>
                </c:pt>
                <c:pt idx="199">
                  <c:v>2.7574999999999999E-5</c:v>
                </c:pt>
                <c:pt idx="200">
                  <c:v>2.6724999999999999E-5</c:v>
                </c:pt>
                <c:pt idx="201">
                  <c:v>2.2799999999999999E-5</c:v>
                </c:pt>
                <c:pt idx="202">
                  <c:v>1.6899999999999997E-5</c:v>
                </c:pt>
                <c:pt idx="203">
                  <c:v>2.1274999999999999E-5</c:v>
                </c:pt>
                <c:pt idx="204">
                  <c:v>1.6349999999999998E-5</c:v>
                </c:pt>
                <c:pt idx="205">
                  <c:v>1.825E-5</c:v>
                </c:pt>
                <c:pt idx="206">
                  <c:v>1.9324999999999999E-5</c:v>
                </c:pt>
                <c:pt idx="207">
                  <c:v>2.7074999999999997E-5</c:v>
                </c:pt>
                <c:pt idx="208">
                  <c:v>2.05E-5</c:v>
                </c:pt>
                <c:pt idx="209">
                  <c:v>2.0724999999999999E-5</c:v>
                </c:pt>
                <c:pt idx="210">
                  <c:v>2.4974999999999997E-5</c:v>
                </c:pt>
                <c:pt idx="211">
                  <c:v>2.5474999999999999E-5</c:v>
                </c:pt>
                <c:pt idx="212">
                  <c:v>1.5875E-5</c:v>
                </c:pt>
                <c:pt idx="213">
                  <c:v>1.8049999999999998E-5</c:v>
                </c:pt>
                <c:pt idx="214">
                  <c:v>2.1549999999999999E-5</c:v>
                </c:pt>
                <c:pt idx="215">
                  <c:v>2.2349999999999998E-5</c:v>
                </c:pt>
                <c:pt idx="216">
                  <c:v>2.1674999999999998E-5</c:v>
                </c:pt>
                <c:pt idx="217">
                  <c:v>2.0824999999999998E-5</c:v>
                </c:pt>
                <c:pt idx="218">
                  <c:v>1.6175E-5</c:v>
                </c:pt>
                <c:pt idx="219">
                  <c:v>2.3074999999999998E-5</c:v>
                </c:pt>
                <c:pt idx="220">
                  <c:v>2.7474999999999997E-5</c:v>
                </c:pt>
                <c:pt idx="221">
                  <c:v>1.8699999999999997E-5</c:v>
                </c:pt>
                <c:pt idx="222">
                  <c:v>1.7425E-5</c:v>
                </c:pt>
                <c:pt idx="223">
                  <c:v>2.0574999999999999E-5</c:v>
                </c:pt>
                <c:pt idx="224">
                  <c:v>2.2049999999999997E-5</c:v>
                </c:pt>
                <c:pt idx="225">
                  <c:v>1.9249999999999997E-5</c:v>
                </c:pt>
                <c:pt idx="226">
                  <c:v>2.3349999999999998E-5</c:v>
                </c:pt>
                <c:pt idx="227">
                  <c:v>1.7524999999999999E-5</c:v>
                </c:pt>
                <c:pt idx="228">
                  <c:v>1.63E-5</c:v>
                </c:pt>
                <c:pt idx="229">
                  <c:v>2.7175E-5</c:v>
                </c:pt>
                <c:pt idx="230">
                  <c:v>1.8149999999999997E-5</c:v>
                </c:pt>
                <c:pt idx="231">
                  <c:v>2.0649999999999997E-5</c:v>
                </c:pt>
                <c:pt idx="232">
                  <c:v>2.7549999999999999E-5</c:v>
                </c:pt>
                <c:pt idx="233">
                  <c:v>2.4699999999999997E-5</c:v>
                </c:pt>
                <c:pt idx="234">
                  <c:v>1.6349999999999998E-5</c:v>
                </c:pt>
                <c:pt idx="235">
                  <c:v>1.9474999999999999E-5</c:v>
                </c:pt>
                <c:pt idx="236">
                  <c:v>1.8324999999999998E-5</c:v>
                </c:pt>
                <c:pt idx="237">
                  <c:v>2.2899999999999998E-5</c:v>
                </c:pt>
                <c:pt idx="238">
                  <c:v>2.035E-5</c:v>
                </c:pt>
                <c:pt idx="239">
                  <c:v>2.2524999999999999E-5</c:v>
                </c:pt>
                <c:pt idx="240">
                  <c:v>2.1224999999999998E-5</c:v>
                </c:pt>
                <c:pt idx="241">
                  <c:v>2.8774999999999998E-5</c:v>
                </c:pt>
                <c:pt idx="242">
                  <c:v>2.1774999999999997E-5</c:v>
                </c:pt>
                <c:pt idx="243">
                  <c:v>2.0874999999999999E-5</c:v>
                </c:pt>
                <c:pt idx="244">
                  <c:v>1.6099999999999998E-5</c:v>
                </c:pt>
                <c:pt idx="245">
                  <c:v>1.9925E-5</c:v>
                </c:pt>
                <c:pt idx="246">
                  <c:v>2.0874999999999999E-5</c:v>
                </c:pt>
                <c:pt idx="247">
                  <c:v>1.6725E-5</c:v>
                </c:pt>
                <c:pt idx="248">
                  <c:v>2.1224999999999998E-5</c:v>
                </c:pt>
                <c:pt idx="249">
                  <c:v>1.88E-5</c:v>
                </c:pt>
                <c:pt idx="250">
                  <c:v>1.4924999999999999E-5</c:v>
                </c:pt>
                <c:pt idx="251">
                  <c:v>2.8899999999999998E-5</c:v>
                </c:pt>
                <c:pt idx="252">
                  <c:v>1.6374999999999998E-5</c:v>
                </c:pt>
                <c:pt idx="253">
                  <c:v>2.1099999999999998E-5</c:v>
                </c:pt>
                <c:pt idx="254">
                  <c:v>2.1124999999999998E-5</c:v>
                </c:pt>
                <c:pt idx="255">
                  <c:v>3.0774999999999996E-5</c:v>
                </c:pt>
                <c:pt idx="256">
                  <c:v>2.1725E-5</c:v>
                </c:pt>
                <c:pt idx="257">
                  <c:v>2.1499999999999997E-5</c:v>
                </c:pt>
                <c:pt idx="258">
                  <c:v>3.3725E-5</c:v>
                </c:pt>
                <c:pt idx="259">
                  <c:v>1.9624999999999999E-5</c:v>
                </c:pt>
                <c:pt idx="260">
                  <c:v>1.6224999999999998E-5</c:v>
                </c:pt>
                <c:pt idx="261">
                  <c:v>2.5949999999999997E-5</c:v>
                </c:pt>
                <c:pt idx="262">
                  <c:v>2.0475E-5</c:v>
                </c:pt>
                <c:pt idx="263">
                  <c:v>1.6899999999999997E-5</c:v>
                </c:pt>
                <c:pt idx="264">
                  <c:v>3.1999999999999999E-5</c:v>
                </c:pt>
                <c:pt idx="265">
                  <c:v>2.2524999999999999E-5</c:v>
                </c:pt>
                <c:pt idx="266">
                  <c:v>2.5799999999999997E-5</c:v>
                </c:pt>
                <c:pt idx="267">
                  <c:v>1.5824999999999998E-5</c:v>
                </c:pt>
                <c:pt idx="268">
                  <c:v>2.7799999999999998E-5</c:v>
                </c:pt>
                <c:pt idx="269">
                  <c:v>2.4749999999999999E-5</c:v>
                </c:pt>
                <c:pt idx="270">
                  <c:v>1.8099999999999999E-5</c:v>
                </c:pt>
                <c:pt idx="271">
                  <c:v>3.1449999999999999E-5</c:v>
                </c:pt>
                <c:pt idx="272">
                  <c:v>2.3574999999999997E-5</c:v>
                </c:pt>
                <c:pt idx="273">
                  <c:v>1.9524999999999997E-5</c:v>
                </c:pt>
                <c:pt idx="274">
                  <c:v>2.1074999999999997E-5</c:v>
                </c:pt>
                <c:pt idx="275">
                  <c:v>3.3399999999999999E-5</c:v>
                </c:pt>
                <c:pt idx="276">
                  <c:v>2.1424999999999999E-5</c:v>
                </c:pt>
                <c:pt idx="277">
                  <c:v>2.0424999999999998E-5</c:v>
                </c:pt>
                <c:pt idx="278">
                  <c:v>2.7224999999999998E-5</c:v>
                </c:pt>
                <c:pt idx="279">
                  <c:v>1.0475000000000001E-5</c:v>
                </c:pt>
                <c:pt idx="280">
                  <c:v>2.1249999999999998E-5</c:v>
                </c:pt>
                <c:pt idx="281">
                  <c:v>2.2349999999999998E-5</c:v>
                </c:pt>
                <c:pt idx="282">
                  <c:v>1.5624999999999997E-5</c:v>
                </c:pt>
                <c:pt idx="283">
                  <c:v>2.2624999999999998E-5</c:v>
                </c:pt>
                <c:pt idx="284">
                  <c:v>3.8874999999999996E-5</c:v>
                </c:pt>
                <c:pt idx="285">
                  <c:v>2.4224999999999999E-5</c:v>
                </c:pt>
                <c:pt idx="286">
                  <c:v>2.495E-5</c:v>
                </c:pt>
                <c:pt idx="287">
                  <c:v>2.0324999999999999E-5</c:v>
                </c:pt>
                <c:pt idx="288">
                  <c:v>1.7099999999999999E-5</c:v>
                </c:pt>
                <c:pt idx="289">
                  <c:v>1.7174999999999997E-5</c:v>
                </c:pt>
                <c:pt idx="290">
                  <c:v>1.8074999999999999E-5</c:v>
                </c:pt>
                <c:pt idx="291">
                  <c:v>2.6974999999999998E-5</c:v>
                </c:pt>
                <c:pt idx="292">
                  <c:v>2.6024999999999999E-5</c:v>
                </c:pt>
                <c:pt idx="293">
                  <c:v>2.2025E-5</c:v>
                </c:pt>
                <c:pt idx="294">
                  <c:v>3.9749999999999997E-5</c:v>
                </c:pt>
                <c:pt idx="295">
                  <c:v>2.2874999999999997E-5</c:v>
                </c:pt>
                <c:pt idx="296">
                  <c:v>1.7449999999999997E-5</c:v>
                </c:pt>
                <c:pt idx="297">
                  <c:v>1.7499999999999998E-5</c:v>
                </c:pt>
                <c:pt idx="298">
                  <c:v>2.1574999999999999E-5</c:v>
                </c:pt>
                <c:pt idx="299">
                  <c:v>1.5724999999999999E-5</c:v>
                </c:pt>
                <c:pt idx="300">
                  <c:v>1.5699999999999999E-5</c:v>
                </c:pt>
                <c:pt idx="301">
                  <c:v>2.4549999999999997E-5</c:v>
                </c:pt>
                <c:pt idx="302">
                  <c:v>1.6799999999999998E-5</c:v>
                </c:pt>
                <c:pt idx="303">
                  <c:v>2.075E-5</c:v>
                </c:pt>
                <c:pt idx="304">
                  <c:v>2.2425E-5</c:v>
                </c:pt>
                <c:pt idx="305">
                  <c:v>1.6099999999999998E-5</c:v>
                </c:pt>
                <c:pt idx="306">
                  <c:v>1.4500000000000002E-5</c:v>
                </c:pt>
                <c:pt idx="307">
                  <c:v>2.0075E-5</c:v>
                </c:pt>
                <c:pt idx="308">
                  <c:v>1.7199999999999998E-5</c:v>
                </c:pt>
                <c:pt idx="309">
                  <c:v>3.2474999999999997E-5</c:v>
                </c:pt>
                <c:pt idx="310">
                  <c:v>1.6774999999999998E-5</c:v>
                </c:pt>
                <c:pt idx="311">
                  <c:v>1.755E-5</c:v>
                </c:pt>
                <c:pt idx="312">
                  <c:v>2.3799999999999999E-5</c:v>
                </c:pt>
                <c:pt idx="313">
                  <c:v>1.43E-5</c:v>
                </c:pt>
                <c:pt idx="314">
                  <c:v>1.8849999999999997E-5</c:v>
                </c:pt>
                <c:pt idx="315">
                  <c:v>2.8249999999999999E-5</c:v>
                </c:pt>
                <c:pt idx="316">
                  <c:v>2.3E-5</c:v>
                </c:pt>
                <c:pt idx="317">
                  <c:v>1.6175E-5</c:v>
                </c:pt>
                <c:pt idx="318">
                  <c:v>2.1374999999999998E-5</c:v>
                </c:pt>
                <c:pt idx="319">
                  <c:v>2.1824999999999999E-5</c:v>
                </c:pt>
                <c:pt idx="320">
                  <c:v>2.0524999999999997E-5</c:v>
                </c:pt>
                <c:pt idx="321">
                  <c:v>1.7449999999999997E-5</c:v>
                </c:pt>
                <c:pt idx="322">
                  <c:v>2.1899999999999997E-5</c:v>
                </c:pt>
                <c:pt idx="323">
                  <c:v>3.4724999999999997E-5</c:v>
                </c:pt>
                <c:pt idx="324">
                  <c:v>2.0824999999999998E-5</c:v>
                </c:pt>
                <c:pt idx="325">
                  <c:v>1.8424999999999997E-5</c:v>
                </c:pt>
                <c:pt idx="326">
                  <c:v>1.8424999999999997E-5</c:v>
                </c:pt>
                <c:pt idx="327">
                  <c:v>1.6875E-5</c:v>
                </c:pt>
                <c:pt idx="328">
                  <c:v>1.9049999999999999E-5</c:v>
                </c:pt>
                <c:pt idx="329">
                  <c:v>2.1374999999999998E-5</c:v>
                </c:pt>
                <c:pt idx="330">
                  <c:v>2.9774999999999999E-5</c:v>
                </c:pt>
                <c:pt idx="331">
                  <c:v>2.1849999999999999E-5</c:v>
                </c:pt>
                <c:pt idx="332">
                  <c:v>1.7624999999999998E-5</c:v>
                </c:pt>
                <c:pt idx="333">
                  <c:v>2.7549999999999999E-5</c:v>
                </c:pt>
                <c:pt idx="334">
                  <c:v>2.2524999999999999E-5</c:v>
                </c:pt>
                <c:pt idx="335">
                  <c:v>2.3899999999999998E-5</c:v>
                </c:pt>
                <c:pt idx="336">
                  <c:v>2.4375E-5</c:v>
                </c:pt>
                <c:pt idx="337">
                  <c:v>2.4375E-5</c:v>
                </c:pt>
                <c:pt idx="338">
                  <c:v>1.7999999999999997E-5</c:v>
                </c:pt>
                <c:pt idx="339">
                  <c:v>2.6124999999999998E-5</c:v>
                </c:pt>
                <c:pt idx="340">
                  <c:v>1.8924999999999999E-5</c:v>
                </c:pt>
                <c:pt idx="341">
                  <c:v>2.3624999999999998E-5</c:v>
                </c:pt>
                <c:pt idx="342">
                  <c:v>1.5150000000000001E-5</c:v>
                </c:pt>
                <c:pt idx="343">
                  <c:v>1.5949999999999998E-5</c:v>
                </c:pt>
                <c:pt idx="344">
                  <c:v>2.1649999999999998E-5</c:v>
                </c:pt>
                <c:pt idx="345">
                  <c:v>2.2099999999999998E-5</c:v>
                </c:pt>
                <c:pt idx="346">
                  <c:v>2.5124999999999997E-5</c:v>
                </c:pt>
                <c:pt idx="347">
                  <c:v>2.0699999999999998E-5</c:v>
                </c:pt>
                <c:pt idx="348">
                  <c:v>2.1199999999999997E-5</c:v>
                </c:pt>
                <c:pt idx="349">
                  <c:v>1.7174999999999997E-5</c:v>
                </c:pt>
                <c:pt idx="350">
                  <c:v>2.075E-5</c:v>
                </c:pt>
                <c:pt idx="351">
                  <c:v>3.6599999999999995E-5</c:v>
                </c:pt>
                <c:pt idx="352">
                  <c:v>2.4049999999999998E-5</c:v>
                </c:pt>
                <c:pt idx="353">
                  <c:v>1.6575E-5</c:v>
                </c:pt>
                <c:pt idx="354">
                  <c:v>1.6374999999999998E-5</c:v>
                </c:pt>
                <c:pt idx="355">
                  <c:v>2.2074999999999998E-5</c:v>
                </c:pt>
                <c:pt idx="356">
                  <c:v>1.6575E-5</c:v>
                </c:pt>
                <c:pt idx="357">
                  <c:v>1.6474999999999997E-5</c:v>
                </c:pt>
                <c:pt idx="358">
                  <c:v>2.02E-5</c:v>
                </c:pt>
                <c:pt idx="359">
                  <c:v>2.9E-5</c:v>
                </c:pt>
                <c:pt idx="360">
                  <c:v>1.2E-5</c:v>
                </c:pt>
                <c:pt idx="361">
                  <c:v>2.1249999999999998E-5</c:v>
                </c:pt>
                <c:pt idx="362">
                  <c:v>1.4875000000000001E-5</c:v>
                </c:pt>
                <c:pt idx="363">
                  <c:v>2.5049999999999999E-5</c:v>
                </c:pt>
                <c:pt idx="364">
                  <c:v>1.5724999999999999E-5</c:v>
                </c:pt>
                <c:pt idx="365">
                  <c:v>2.565E-5</c:v>
                </c:pt>
                <c:pt idx="366">
                  <c:v>1.7099999999999999E-5</c:v>
                </c:pt>
                <c:pt idx="367">
                  <c:v>1.6474999999999997E-5</c:v>
                </c:pt>
                <c:pt idx="368">
                  <c:v>1.4249999999999999E-5</c:v>
                </c:pt>
                <c:pt idx="369">
                  <c:v>1.6424999999999999E-5</c:v>
                </c:pt>
                <c:pt idx="370">
                  <c:v>1.3425000000000001E-5</c:v>
                </c:pt>
                <c:pt idx="371">
                  <c:v>1.9925E-5</c:v>
                </c:pt>
                <c:pt idx="372">
                  <c:v>1.9699999999999998E-5</c:v>
                </c:pt>
                <c:pt idx="373">
                  <c:v>2.1124999999999998E-5</c:v>
                </c:pt>
                <c:pt idx="374">
                  <c:v>2.3E-5</c:v>
                </c:pt>
                <c:pt idx="375">
                  <c:v>2.9099999999999999E-5</c:v>
                </c:pt>
                <c:pt idx="376">
                  <c:v>2.495E-5</c:v>
                </c:pt>
                <c:pt idx="377">
                  <c:v>1.5824999999999998E-5</c:v>
                </c:pt>
                <c:pt idx="378">
                  <c:v>3.4925000000000002E-5</c:v>
                </c:pt>
                <c:pt idx="379">
                  <c:v>2.2425E-5</c:v>
                </c:pt>
                <c:pt idx="380">
                  <c:v>1.9225E-5</c:v>
                </c:pt>
                <c:pt idx="381">
                  <c:v>2.5399999999999997E-5</c:v>
                </c:pt>
                <c:pt idx="382">
                  <c:v>1.5799999999999998E-5</c:v>
                </c:pt>
                <c:pt idx="383">
                  <c:v>1.9249999999999997E-5</c:v>
                </c:pt>
                <c:pt idx="384">
                  <c:v>1.6799999999999998E-5</c:v>
                </c:pt>
                <c:pt idx="385">
                  <c:v>1.3900000000000001E-5</c:v>
                </c:pt>
                <c:pt idx="386">
                  <c:v>2.3125E-5</c:v>
                </c:pt>
                <c:pt idx="387">
                  <c:v>3.3124999999999999E-5</c:v>
                </c:pt>
                <c:pt idx="388">
                  <c:v>2.4924999999999999E-5</c:v>
                </c:pt>
                <c:pt idx="389">
                  <c:v>1.6175E-5</c:v>
                </c:pt>
                <c:pt idx="390">
                  <c:v>1.9424999999999998E-5</c:v>
                </c:pt>
                <c:pt idx="391">
                  <c:v>1.7724999999999997E-5</c:v>
                </c:pt>
                <c:pt idx="392">
                  <c:v>2.1099999999999998E-5</c:v>
                </c:pt>
                <c:pt idx="393">
                  <c:v>1.56E-5</c:v>
                </c:pt>
                <c:pt idx="394">
                  <c:v>1.34E-5</c:v>
                </c:pt>
                <c:pt idx="395">
                  <c:v>1.2875E-5</c:v>
                </c:pt>
                <c:pt idx="396">
                  <c:v>1.7599999999999998E-5</c:v>
                </c:pt>
                <c:pt idx="397">
                  <c:v>1.7874999999999997E-5</c:v>
                </c:pt>
                <c:pt idx="398">
                  <c:v>1.4175000000000001E-5</c:v>
                </c:pt>
                <c:pt idx="399">
                  <c:v>1.0000000000000001E-5</c:v>
                </c:pt>
                <c:pt idx="400">
                  <c:v>1.33E-5</c:v>
                </c:pt>
                <c:pt idx="401">
                  <c:v>1.3900000000000001E-5</c:v>
                </c:pt>
                <c:pt idx="402">
                  <c:v>1.3350000000000001E-5</c:v>
                </c:pt>
                <c:pt idx="403">
                  <c:v>1.9049999999999999E-5</c:v>
                </c:pt>
                <c:pt idx="404">
                  <c:v>1.065E-5</c:v>
                </c:pt>
                <c:pt idx="405">
                  <c:v>1.3475000000000001E-5</c:v>
                </c:pt>
                <c:pt idx="406">
                  <c:v>1.1425E-5</c:v>
                </c:pt>
                <c:pt idx="407">
                  <c:v>1.6599999999999997E-5</c:v>
                </c:pt>
                <c:pt idx="408">
                  <c:v>7.3500000000000008E-6</c:v>
                </c:pt>
                <c:pt idx="409">
                  <c:v>1.2125E-5</c:v>
                </c:pt>
                <c:pt idx="410">
                  <c:v>8.0500000000000009E-6</c:v>
                </c:pt>
                <c:pt idx="411">
                  <c:v>8.9749999999999996E-6</c:v>
                </c:pt>
                <c:pt idx="412">
                  <c:v>6.1500000000000004E-6</c:v>
                </c:pt>
                <c:pt idx="413">
                  <c:v>9.6250000000000002E-6</c:v>
                </c:pt>
                <c:pt idx="414">
                  <c:v>8.6500000000000002E-6</c:v>
                </c:pt>
                <c:pt idx="415">
                  <c:v>7.9999999999999996E-6</c:v>
                </c:pt>
                <c:pt idx="416">
                  <c:v>5.4250000000000006E-6</c:v>
                </c:pt>
                <c:pt idx="417">
                  <c:v>6.1750000000000002E-6</c:v>
                </c:pt>
                <c:pt idx="418">
                  <c:v>9.7000000000000003E-6</c:v>
                </c:pt>
                <c:pt idx="419">
                  <c:v>9.7499999999999998E-6</c:v>
                </c:pt>
                <c:pt idx="420">
                  <c:v>6.9250000000000006E-6</c:v>
                </c:pt>
                <c:pt idx="421">
                  <c:v>4.8250000000000004E-6</c:v>
                </c:pt>
                <c:pt idx="422">
                  <c:v>5.7250000000000002E-6</c:v>
                </c:pt>
                <c:pt idx="423">
                  <c:v>5.4E-6</c:v>
                </c:pt>
                <c:pt idx="424">
                  <c:v>7.1749999999999999E-6</c:v>
                </c:pt>
                <c:pt idx="425">
                  <c:v>6.5000000000000004E-6</c:v>
                </c:pt>
                <c:pt idx="426">
                  <c:v>6.1750000000000002E-6</c:v>
                </c:pt>
                <c:pt idx="427">
                  <c:v>4.9000000000000005E-6</c:v>
                </c:pt>
                <c:pt idx="428">
                  <c:v>5.9500000000000006E-6</c:v>
                </c:pt>
                <c:pt idx="429">
                  <c:v>4.1749999999999998E-6</c:v>
                </c:pt>
                <c:pt idx="430">
                  <c:v>4.3000000000000003E-6</c:v>
                </c:pt>
                <c:pt idx="431">
                  <c:v>4.1250000000000003E-6</c:v>
                </c:pt>
                <c:pt idx="432">
                  <c:v>4.3000000000000003E-6</c:v>
                </c:pt>
                <c:pt idx="433">
                  <c:v>3.5000000000000004E-6</c:v>
                </c:pt>
                <c:pt idx="434">
                  <c:v>4.0749999999999999E-6</c:v>
                </c:pt>
                <c:pt idx="435">
                  <c:v>5.5250000000000005E-6</c:v>
                </c:pt>
                <c:pt idx="436">
                  <c:v>2.4999999999999998E-6</c:v>
                </c:pt>
                <c:pt idx="437">
                  <c:v>2.3500000000000004E-6</c:v>
                </c:pt>
                <c:pt idx="438">
                  <c:v>2.9500000000000006E-6</c:v>
                </c:pt>
                <c:pt idx="439">
                  <c:v>2.3750000000000001E-6</c:v>
                </c:pt>
                <c:pt idx="440">
                  <c:v>2.8499999999999998E-6</c:v>
                </c:pt>
                <c:pt idx="441">
                  <c:v>2.9249999999999999E-6</c:v>
                </c:pt>
                <c:pt idx="442">
                  <c:v>2.0749999999999996E-6</c:v>
                </c:pt>
                <c:pt idx="443">
                  <c:v>1.6749999999999998E-6</c:v>
                </c:pt>
                <c:pt idx="444">
                  <c:v>1.7750000000000002E-6</c:v>
                </c:pt>
                <c:pt idx="445">
                  <c:v>2.2000000000000001E-6</c:v>
                </c:pt>
                <c:pt idx="446">
                  <c:v>1.6000000000000001E-6</c:v>
                </c:pt>
                <c:pt idx="447">
                  <c:v>1.6249999999999999E-6</c:v>
                </c:pt>
                <c:pt idx="448">
                  <c:v>1.3E-6</c:v>
                </c:pt>
                <c:pt idx="449">
                  <c:v>1.4750000000000001E-6</c:v>
                </c:pt>
                <c:pt idx="450">
                  <c:v>2.1000000000000002E-6</c:v>
                </c:pt>
                <c:pt idx="451">
                  <c:v>1.7750000000000002E-6</c:v>
                </c:pt>
                <c:pt idx="452">
                  <c:v>1.4499999999999999E-6</c:v>
                </c:pt>
                <c:pt idx="453">
                  <c:v>1.75E-6</c:v>
                </c:pt>
                <c:pt idx="454">
                  <c:v>1.9000000000000002E-6</c:v>
                </c:pt>
                <c:pt idx="455">
                  <c:v>1.3999999999999999E-6</c:v>
                </c:pt>
                <c:pt idx="456">
                  <c:v>1.3750000000000002E-6</c:v>
                </c:pt>
                <c:pt idx="457">
                  <c:v>1.175E-6</c:v>
                </c:pt>
                <c:pt idx="458">
                  <c:v>1.4499999999999999E-6</c:v>
                </c:pt>
                <c:pt idx="459">
                  <c:v>1.7250000000000002E-6</c:v>
                </c:pt>
                <c:pt idx="460">
                  <c:v>1.3250000000000002E-6</c:v>
                </c:pt>
                <c:pt idx="461">
                  <c:v>1.7E-6</c:v>
                </c:pt>
                <c:pt idx="462">
                  <c:v>1.7E-6</c:v>
                </c:pt>
                <c:pt idx="463">
                  <c:v>1.6500000000000001E-6</c:v>
                </c:pt>
                <c:pt idx="464">
                  <c:v>1.575E-6</c:v>
                </c:pt>
                <c:pt idx="465">
                  <c:v>1.6749999999999998E-6</c:v>
                </c:pt>
                <c:pt idx="466">
                  <c:v>1.6749999999999998E-6</c:v>
                </c:pt>
                <c:pt idx="467">
                  <c:v>1.875E-6</c:v>
                </c:pt>
                <c:pt idx="468">
                  <c:v>1.9749999999999997E-6</c:v>
                </c:pt>
                <c:pt idx="469">
                  <c:v>1.4499999999999999E-6</c:v>
                </c:pt>
                <c:pt idx="470">
                  <c:v>2.1750000000000004E-6</c:v>
                </c:pt>
                <c:pt idx="471">
                  <c:v>1.9000000000000002E-6</c:v>
                </c:pt>
                <c:pt idx="472">
                  <c:v>1.1500000000000002E-6</c:v>
                </c:pt>
                <c:pt idx="473">
                  <c:v>1.2500000000000001E-6</c:v>
                </c:pt>
                <c:pt idx="474">
                  <c:v>1.7250000000000002E-6</c:v>
                </c:pt>
                <c:pt idx="475">
                  <c:v>1.4250000000000001E-6</c:v>
                </c:pt>
                <c:pt idx="476">
                  <c:v>1.525E-6</c:v>
                </c:pt>
                <c:pt idx="477">
                  <c:v>1.9250000000000002E-6</c:v>
                </c:pt>
                <c:pt idx="478">
                  <c:v>1.525E-6</c:v>
                </c:pt>
                <c:pt idx="479">
                  <c:v>2.0749999999999996E-6</c:v>
                </c:pt>
                <c:pt idx="480">
                  <c:v>1.7250000000000002E-6</c:v>
                </c:pt>
                <c:pt idx="481">
                  <c:v>1.7E-6</c:v>
                </c:pt>
                <c:pt idx="482">
                  <c:v>1.3999999999999999E-6</c:v>
                </c:pt>
                <c:pt idx="483">
                  <c:v>1.5500000000000002E-6</c:v>
                </c:pt>
                <c:pt idx="484">
                  <c:v>2.2750000000000002E-6</c:v>
                </c:pt>
                <c:pt idx="485">
                  <c:v>1.4250000000000001E-6</c:v>
                </c:pt>
                <c:pt idx="486">
                  <c:v>1.9000000000000002E-6</c:v>
                </c:pt>
                <c:pt idx="487">
                  <c:v>1.4499999999999999E-6</c:v>
                </c:pt>
                <c:pt idx="488">
                  <c:v>1.3999999999999999E-6</c:v>
                </c:pt>
                <c:pt idx="489">
                  <c:v>1.6500000000000001E-6</c:v>
                </c:pt>
                <c:pt idx="490">
                  <c:v>1.7999999999999999E-6</c:v>
                </c:pt>
                <c:pt idx="491">
                  <c:v>1.7999999999999999E-6</c:v>
                </c:pt>
                <c:pt idx="492">
                  <c:v>1.6000000000000001E-6</c:v>
                </c:pt>
                <c:pt idx="493">
                  <c:v>1.3750000000000002E-6</c:v>
                </c:pt>
                <c:pt idx="494">
                  <c:v>1.35E-6</c:v>
                </c:pt>
                <c:pt idx="495">
                  <c:v>1.875E-6</c:v>
                </c:pt>
                <c:pt idx="496">
                  <c:v>2.1499999999999997E-6</c:v>
                </c:pt>
                <c:pt idx="497">
                  <c:v>1.3999999999999999E-6</c:v>
                </c:pt>
                <c:pt idx="498">
                  <c:v>1.6000000000000001E-6</c:v>
                </c:pt>
                <c:pt idx="499">
                  <c:v>1.4499999999999999E-6</c:v>
                </c:pt>
                <c:pt idx="500">
                  <c:v>1.4250000000000001E-6</c:v>
                </c:pt>
                <c:pt idx="501">
                  <c:v>1.525E-6</c:v>
                </c:pt>
                <c:pt idx="502">
                  <c:v>1.8250000000000001E-6</c:v>
                </c:pt>
                <c:pt idx="503">
                  <c:v>1.5500000000000002E-6</c:v>
                </c:pt>
                <c:pt idx="504">
                  <c:v>1.2249999999999999E-6</c:v>
                </c:pt>
                <c:pt idx="505">
                  <c:v>1.3250000000000002E-6</c:v>
                </c:pt>
                <c:pt idx="506">
                  <c:v>1.5500000000000002E-6</c:v>
                </c:pt>
                <c:pt idx="507">
                  <c:v>1.9749999999999997E-6</c:v>
                </c:pt>
                <c:pt idx="508">
                  <c:v>1.875E-6</c:v>
                </c:pt>
                <c:pt idx="509">
                  <c:v>1.6749999999999998E-6</c:v>
                </c:pt>
                <c:pt idx="510">
                  <c:v>1.3750000000000002E-6</c:v>
                </c:pt>
                <c:pt idx="511">
                  <c:v>3.0750000000000002E-6</c:v>
                </c:pt>
                <c:pt idx="512">
                  <c:v>1.8499999999999999E-6</c:v>
                </c:pt>
                <c:pt idx="513">
                  <c:v>1.6000000000000001E-6</c:v>
                </c:pt>
                <c:pt idx="514">
                  <c:v>1.6249999999999999E-6</c:v>
                </c:pt>
                <c:pt idx="515">
                  <c:v>1.6000000000000001E-6</c:v>
                </c:pt>
                <c:pt idx="516">
                  <c:v>1.6249999999999999E-6</c:v>
                </c:pt>
                <c:pt idx="517">
                  <c:v>1.4499999999999999E-6</c:v>
                </c:pt>
                <c:pt idx="518">
                  <c:v>1.3999999999999999E-6</c:v>
                </c:pt>
                <c:pt idx="519">
                  <c:v>1.4250000000000001E-6</c:v>
                </c:pt>
                <c:pt idx="520">
                  <c:v>1.4250000000000001E-6</c:v>
                </c:pt>
                <c:pt idx="521">
                  <c:v>1.7E-6</c:v>
                </c:pt>
                <c:pt idx="522">
                  <c:v>1.3750000000000002E-6</c:v>
                </c:pt>
                <c:pt idx="523">
                  <c:v>1.7250000000000002E-6</c:v>
                </c:pt>
                <c:pt idx="524">
                  <c:v>1.2749999999999999E-6</c:v>
                </c:pt>
                <c:pt idx="525">
                  <c:v>1.6749999999999998E-6</c:v>
                </c:pt>
                <c:pt idx="526">
                  <c:v>1.7E-6</c:v>
                </c:pt>
                <c:pt idx="527">
                  <c:v>2.0000000000000003E-6</c:v>
                </c:pt>
                <c:pt idx="528">
                  <c:v>1.8250000000000001E-6</c:v>
                </c:pt>
                <c:pt idx="529">
                  <c:v>1.2000000000000002E-6</c:v>
                </c:pt>
                <c:pt idx="530">
                  <c:v>2.3999999999999999E-6</c:v>
                </c:pt>
                <c:pt idx="531">
                  <c:v>1.4999999999999998E-6</c:v>
                </c:pt>
                <c:pt idx="532">
                  <c:v>1.4499999999999999E-6</c:v>
                </c:pt>
                <c:pt idx="533">
                  <c:v>1.2500000000000001E-6</c:v>
                </c:pt>
                <c:pt idx="534">
                  <c:v>1.7750000000000002E-6</c:v>
                </c:pt>
                <c:pt idx="535">
                  <c:v>1.4250000000000001E-6</c:v>
                </c:pt>
                <c:pt idx="536">
                  <c:v>1.4750000000000001E-6</c:v>
                </c:pt>
                <c:pt idx="537">
                  <c:v>1.575E-6</c:v>
                </c:pt>
                <c:pt idx="538">
                  <c:v>1.4499999999999999E-6</c:v>
                </c:pt>
                <c:pt idx="539">
                  <c:v>1.525E-6</c:v>
                </c:pt>
                <c:pt idx="540">
                  <c:v>1.4999999999999998E-6</c:v>
                </c:pt>
                <c:pt idx="541">
                  <c:v>1.4499999999999999E-6</c:v>
                </c:pt>
                <c:pt idx="542">
                  <c:v>1.5500000000000002E-6</c:v>
                </c:pt>
                <c:pt idx="543">
                  <c:v>1.4999999999999998E-6</c:v>
                </c:pt>
                <c:pt idx="544">
                  <c:v>1.4499999999999999E-6</c:v>
                </c:pt>
                <c:pt idx="545">
                  <c:v>1.6249999999999999E-6</c:v>
                </c:pt>
                <c:pt idx="546">
                  <c:v>1.875E-6</c:v>
                </c:pt>
                <c:pt idx="547">
                  <c:v>1.8499999999999999E-6</c:v>
                </c:pt>
                <c:pt idx="548">
                  <c:v>1.4499999999999999E-6</c:v>
                </c:pt>
                <c:pt idx="549">
                  <c:v>1.4999999999999998E-6</c:v>
                </c:pt>
                <c:pt idx="550">
                  <c:v>1.5500000000000002E-6</c:v>
                </c:pt>
                <c:pt idx="551">
                  <c:v>1.3250000000000002E-6</c:v>
                </c:pt>
                <c:pt idx="552">
                  <c:v>1.7250000000000002E-6</c:v>
                </c:pt>
                <c:pt idx="553">
                  <c:v>1.3750000000000002E-6</c:v>
                </c:pt>
                <c:pt idx="554">
                  <c:v>1.4250000000000001E-6</c:v>
                </c:pt>
                <c:pt idx="555">
                  <c:v>1.6249999999999999E-6</c:v>
                </c:pt>
                <c:pt idx="556">
                  <c:v>1.6249999999999999E-6</c:v>
                </c:pt>
                <c:pt idx="557">
                  <c:v>1.7E-6</c:v>
                </c:pt>
                <c:pt idx="558">
                  <c:v>2.0499999999999999E-6</c:v>
                </c:pt>
                <c:pt idx="559">
                  <c:v>2.0250000000000001E-6</c:v>
                </c:pt>
                <c:pt idx="560">
                  <c:v>1.4499999999999999E-6</c:v>
                </c:pt>
                <c:pt idx="561">
                  <c:v>1.3999999999999999E-6</c:v>
                </c:pt>
                <c:pt idx="562">
                  <c:v>1.5500000000000002E-6</c:v>
                </c:pt>
                <c:pt idx="563">
                  <c:v>1.75E-6</c:v>
                </c:pt>
                <c:pt idx="564">
                  <c:v>1.4750000000000001E-6</c:v>
                </c:pt>
                <c:pt idx="565">
                  <c:v>1.6749999999999998E-6</c:v>
                </c:pt>
                <c:pt idx="566">
                  <c:v>1.3750000000000002E-6</c:v>
                </c:pt>
                <c:pt idx="567">
                  <c:v>1.6000000000000001E-6</c:v>
                </c:pt>
                <c:pt idx="568">
                  <c:v>1.3250000000000002E-6</c:v>
                </c:pt>
                <c:pt idx="569">
                  <c:v>1.4499999999999999E-6</c:v>
                </c:pt>
                <c:pt idx="570">
                  <c:v>1.875E-6</c:v>
                </c:pt>
                <c:pt idx="571">
                  <c:v>1.3999999999999999E-6</c:v>
                </c:pt>
                <c:pt idx="572">
                  <c:v>1.2249999999999999E-6</c:v>
                </c:pt>
                <c:pt idx="573">
                  <c:v>1.575E-6</c:v>
                </c:pt>
                <c:pt idx="574">
                  <c:v>2.2000000000000001E-6</c:v>
                </c:pt>
                <c:pt idx="575">
                  <c:v>1.7750000000000002E-6</c:v>
                </c:pt>
                <c:pt idx="576">
                  <c:v>2.2000000000000001E-6</c:v>
                </c:pt>
                <c:pt idx="577">
                  <c:v>1.4250000000000001E-6</c:v>
                </c:pt>
                <c:pt idx="578">
                  <c:v>1.75E-6</c:v>
                </c:pt>
                <c:pt idx="579">
                  <c:v>1.8499999999999999E-6</c:v>
                </c:pt>
                <c:pt idx="580">
                  <c:v>1.4499999999999999E-6</c:v>
                </c:pt>
                <c:pt idx="581">
                  <c:v>1.3999999999999999E-6</c:v>
                </c:pt>
                <c:pt idx="582">
                  <c:v>1.6000000000000001E-6</c:v>
                </c:pt>
                <c:pt idx="583">
                  <c:v>1.575E-6</c:v>
                </c:pt>
                <c:pt idx="584">
                  <c:v>1.7E-6</c:v>
                </c:pt>
                <c:pt idx="585">
                  <c:v>1.5500000000000002E-6</c:v>
                </c:pt>
                <c:pt idx="586">
                  <c:v>1.7E-6</c:v>
                </c:pt>
                <c:pt idx="587">
                  <c:v>1.875E-6</c:v>
                </c:pt>
                <c:pt idx="588">
                  <c:v>1.4750000000000001E-6</c:v>
                </c:pt>
                <c:pt idx="589">
                  <c:v>1.4999999999999998E-6</c:v>
                </c:pt>
                <c:pt idx="590">
                  <c:v>1.525E-6</c:v>
                </c:pt>
                <c:pt idx="591">
                  <c:v>1.2749999999999999E-6</c:v>
                </c:pt>
                <c:pt idx="592">
                  <c:v>1.4750000000000001E-6</c:v>
                </c:pt>
                <c:pt idx="593">
                  <c:v>1.3250000000000002E-6</c:v>
                </c:pt>
                <c:pt idx="594">
                  <c:v>1.4750000000000001E-6</c:v>
                </c:pt>
                <c:pt idx="595">
                  <c:v>1.35E-6</c:v>
                </c:pt>
                <c:pt idx="596">
                  <c:v>1.7750000000000002E-6</c:v>
                </c:pt>
                <c:pt idx="597">
                  <c:v>1.4999999999999998E-6</c:v>
                </c:pt>
                <c:pt idx="598">
                  <c:v>1.6749999999999998E-6</c:v>
                </c:pt>
                <c:pt idx="599">
                  <c:v>1.4999999999999998E-6</c:v>
                </c:pt>
                <c:pt idx="600">
                  <c:v>2.475E-6</c:v>
                </c:pt>
                <c:pt idx="601">
                  <c:v>1.6500000000000001E-6</c:v>
                </c:pt>
                <c:pt idx="602">
                  <c:v>1.95E-6</c:v>
                </c:pt>
                <c:pt idx="603">
                  <c:v>1.75E-6</c:v>
                </c:pt>
                <c:pt idx="604">
                  <c:v>1.8250000000000001E-6</c:v>
                </c:pt>
                <c:pt idx="605">
                  <c:v>1.7E-6</c:v>
                </c:pt>
                <c:pt idx="606">
                  <c:v>1.4499999999999999E-6</c:v>
                </c:pt>
                <c:pt idx="607">
                  <c:v>2.0499999999999999E-6</c:v>
                </c:pt>
                <c:pt idx="608">
                  <c:v>1.6500000000000001E-6</c:v>
                </c:pt>
                <c:pt idx="609">
                  <c:v>1.875E-6</c:v>
                </c:pt>
                <c:pt idx="610">
                  <c:v>2.3750000000000001E-6</c:v>
                </c:pt>
                <c:pt idx="611">
                  <c:v>1.5500000000000002E-6</c:v>
                </c:pt>
                <c:pt idx="612">
                  <c:v>1.6000000000000001E-6</c:v>
                </c:pt>
                <c:pt idx="613">
                  <c:v>1.7999999999999999E-6</c:v>
                </c:pt>
                <c:pt idx="614">
                  <c:v>1.7999999999999999E-6</c:v>
                </c:pt>
                <c:pt idx="615">
                  <c:v>1.3999999999999999E-6</c:v>
                </c:pt>
                <c:pt idx="616">
                  <c:v>1.2000000000000002E-6</c:v>
                </c:pt>
                <c:pt idx="617">
                  <c:v>1.6000000000000001E-6</c:v>
                </c:pt>
                <c:pt idx="618">
                  <c:v>1.2749999999999999E-6</c:v>
                </c:pt>
                <c:pt idx="619">
                  <c:v>1.6500000000000001E-6</c:v>
                </c:pt>
                <c:pt idx="620">
                  <c:v>2.2249999999999999E-6</c:v>
                </c:pt>
                <c:pt idx="621">
                  <c:v>1.4750000000000001E-6</c:v>
                </c:pt>
                <c:pt idx="622">
                  <c:v>1.7750000000000002E-6</c:v>
                </c:pt>
                <c:pt idx="623">
                  <c:v>2.1750000000000004E-6</c:v>
                </c:pt>
                <c:pt idx="624">
                  <c:v>1.4999999999999998E-6</c:v>
                </c:pt>
                <c:pt idx="625">
                  <c:v>1.4499999999999999E-6</c:v>
                </c:pt>
                <c:pt idx="626">
                  <c:v>1.575E-6</c:v>
                </c:pt>
                <c:pt idx="627">
                  <c:v>6.7717500000000002E-4</c:v>
                </c:pt>
                <c:pt idx="628">
                  <c:v>1.2850000000000001E-5</c:v>
                </c:pt>
                <c:pt idx="629">
                  <c:v>1.6749999999999998E-6</c:v>
                </c:pt>
                <c:pt idx="630">
                  <c:v>2.0499999999999999E-6</c:v>
                </c:pt>
                <c:pt idx="631">
                  <c:v>2.4869999999999997E-4</c:v>
                </c:pt>
                <c:pt idx="632">
                  <c:v>3.8922499999999999E-4</c:v>
                </c:pt>
                <c:pt idx="633">
                  <c:v>7.8961324999999999E-2</c:v>
                </c:pt>
                <c:pt idx="634">
                  <c:v>1.1126088250000001</c:v>
                </c:pt>
                <c:pt idx="635">
                  <c:v>4.014018825</c:v>
                </c:pt>
                <c:pt idx="636">
                  <c:v>2.7830388250000002</c:v>
                </c:pt>
                <c:pt idx="637">
                  <c:v>5.4441088249999998</c:v>
                </c:pt>
                <c:pt idx="638">
                  <c:v>10.560998825</c:v>
                </c:pt>
                <c:pt idx="639">
                  <c:v>9.4732088250000004</c:v>
                </c:pt>
                <c:pt idx="640">
                  <c:v>7.2761788249999997</c:v>
                </c:pt>
                <c:pt idx="641">
                  <c:v>5.6236288249999999</c:v>
                </c:pt>
                <c:pt idx="642">
                  <c:v>18.549698825</c:v>
                </c:pt>
                <c:pt idx="643">
                  <c:v>92.688798825000006</c:v>
                </c:pt>
                <c:pt idx="644">
                  <c:v>31.921698825</c:v>
                </c:pt>
                <c:pt idx="645">
                  <c:v>12.204098825000001</c:v>
                </c:pt>
                <c:pt idx="646">
                  <c:v>25.284198824999997</c:v>
                </c:pt>
                <c:pt idx="647">
                  <c:v>10.599398825</c:v>
                </c:pt>
                <c:pt idx="648">
                  <c:v>66.360098825000009</c:v>
                </c:pt>
                <c:pt idx="649">
                  <c:v>71.559598825000009</c:v>
                </c:pt>
                <c:pt idx="650">
                  <c:v>54.480898824999997</c:v>
                </c:pt>
                <c:pt idx="651">
                  <c:v>1.885568825</c:v>
                </c:pt>
                <c:pt idx="652">
                  <c:v>25.209598824999997</c:v>
                </c:pt>
                <c:pt idx="653">
                  <c:v>2.5456288250000001</c:v>
                </c:pt>
                <c:pt idx="654">
                  <c:v>26.737998824999998</c:v>
                </c:pt>
                <c:pt idx="655">
                  <c:v>21.823298824999998</c:v>
                </c:pt>
                <c:pt idx="656">
                  <c:v>7.800898825</c:v>
                </c:pt>
                <c:pt idx="657">
                  <c:v>47.508598825</c:v>
                </c:pt>
                <c:pt idx="658">
                  <c:v>8.7256288250000011</c:v>
                </c:pt>
                <c:pt idx="659">
                  <c:v>13.555698825</c:v>
                </c:pt>
                <c:pt idx="660">
                  <c:v>24.312698824999998</c:v>
                </c:pt>
                <c:pt idx="661">
                  <c:v>42.332198824999999</c:v>
                </c:pt>
                <c:pt idx="662">
                  <c:v>8.1745888250000007</c:v>
                </c:pt>
                <c:pt idx="663">
                  <c:v>26.969898824999998</c:v>
                </c:pt>
                <c:pt idx="664">
                  <c:v>4.4503988249999997</c:v>
                </c:pt>
                <c:pt idx="665">
                  <c:v>44.824798825000002</c:v>
                </c:pt>
                <c:pt idx="666">
                  <c:v>1.4612388250000001</c:v>
                </c:pt>
                <c:pt idx="667">
                  <c:v>7.0544988249999996</c:v>
                </c:pt>
                <c:pt idx="668">
                  <c:v>11.118398825</c:v>
                </c:pt>
                <c:pt idx="669">
                  <c:v>74.323898825000001</c:v>
                </c:pt>
                <c:pt idx="670">
                  <c:v>16.940998824999998</c:v>
                </c:pt>
                <c:pt idx="671">
                  <c:v>3.3085988250000002</c:v>
                </c:pt>
                <c:pt idx="672">
                  <c:v>69.231498825000003</c:v>
                </c:pt>
                <c:pt idx="673">
                  <c:v>14.483898825000001</c:v>
                </c:pt>
                <c:pt idx="674">
                  <c:v>31.432198825</c:v>
                </c:pt>
                <c:pt idx="675">
                  <c:v>50.854098825000001</c:v>
                </c:pt>
                <c:pt idx="676">
                  <c:v>65.706298825000005</c:v>
                </c:pt>
                <c:pt idx="677">
                  <c:v>42.493998824999998</c:v>
                </c:pt>
                <c:pt idx="678">
                  <c:v>12.709698825</c:v>
                </c:pt>
                <c:pt idx="679">
                  <c:v>6.520798825</c:v>
                </c:pt>
                <c:pt idx="680">
                  <c:v>1.6516888250000001</c:v>
                </c:pt>
                <c:pt idx="681">
                  <c:v>6.8762488249999993</c:v>
                </c:pt>
                <c:pt idx="682">
                  <c:v>2.1208088250000001</c:v>
                </c:pt>
                <c:pt idx="683">
                  <c:v>2.6791088250000001</c:v>
                </c:pt>
                <c:pt idx="684">
                  <c:v>6.0846888249999997</c:v>
                </c:pt>
                <c:pt idx="685">
                  <c:v>10.164598825000001</c:v>
                </c:pt>
                <c:pt idx="686">
                  <c:v>3.0404999999999999E-4</c:v>
                </c:pt>
                <c:pt idx="687">
                  <c:v>5.2230000000000006E-4</c:v>
                </c:pt>
                <c:pt idx="688">
                  <c:v>2.0499999999999999E-6</c:v>
                </c:pt>
                <c:pt idx="689">
                  <c:v>1.7250000000000002E-6</c:v>
                </c:pt>
                <c:pt idx="690">
                  <c:v>1.6749999999999998E-6</c:v>
                </c:pt>
                <c:pt idx="691">
                  <c:v>3.0629999999999996E-4</c:v>
                </c:pt>
                <c:pt idx="692">
                  <c:v>1.6474999999999997E-5</c:v>
                </c:pt>
                <c:pt idx="693">
                  <c:v>1.2249999999999999E-6</c:v>
                </c:pt>
                <c:pt idx="694">
                  <c:v>1.2749999999999999E-6</c:v>
                </c:pt>
                <c:pt idx="695">
                  <c:v>1.2249999999999999E-6</c:v>
                </c:pt>
                <c:pt idx="696">
                  <c:v>1.6000000000000001E-6</c:v>
                </c:pt>
                <c:pt idx="697">
                  <c:v>1.525E-6</c:v>
                </c:pt>
                <c:pt idx="698">
                  <c:v>1.2749999999999999E-6</c:v>
                </c:pt>
                <c:pt idx="699">
                  <c:v>1.3750000000000002E-6</c:v>
                </c:pt>
                <c:pt idx="700">
                  <c:v>1.3E-6</c:v>
                </c:pt>
                <c:pt idx="701">
                  <c:v>1.3250000000000002E-6</c:v>
                </c:pt>
                <c:pt idx="702">
                  <c:v>1.2249999999999999E-6</c:v>
                </c:pt>
                <c:pt idx="703">
                  <c:v>1.4499999999999999E-6</c:v>
                </c:pt>
                <c:pt idx="704">
                  <c:v>1.2500000000000001E-6</c:v>
                </c:pt>
                <c:pt idx="705">
                  <c:v>1.1500000000000002E-6</c:v>
                </c:pt>
                <c:pt idx="706">
                  <c:v>1.4250000000000001E-6</c:v>
                </c:pt>
                <c:pt idx="707">
                  <c:v>1.175E-6</c:v>
                </c:pt>
                <c:pt idx="708">
                  <c:v>1.2000000000000002E-6</c:v>
                </c:pt>
                <c:pt idx="709">
                  <c:v>1.1500000000000002E-6</c:v>
                </c:pt>
                <c:pt idx="710">
                  <c:v>1.2500000000000001E-6</c:v>
                </c:pt>
                <c:pt idx="711">
                  <c:v>1.2749999999999999E-6</c:v>
                </c:pt>
                <c:pt idx="712">
                  <c:v>1.175E-6</c:v>
                </c:pt>
                <c:pt idx="713">
                  <c:v>1.175E-6</c:v>
                </c:pt>
                <c:pt idx="714">
                  <c:v>1.175E-6</c:v>
                </c:pt>
                <c:pt idx="715">
                  <c:v>1.2749999999999999E-6</c:v>
                </c:pt>
                <c:pt idx="716">
                  <c:v>1.1500000000000002E-6</c:v>
                </c:pt>
                <c:pt idx="717">
                  <c:v>1.2000000000000002E-6</c:v>
                </c:pt>
                <c:pt idx="718">
                  <c:v>1.2500000000000001E-6</c:v>
                </c:pt>
                <c:pt idx="719">
                  <c:v>1.3E-6</c:v>
                </c:pt>
                <c:pt idx="720">
                  <c:v>1.1500000000000002E-6</c:v>
                </c:pt>
                <c:pt idx="721">
                  <c:v>1.0750000000000001E-6</c:v>
                </c:pt>
                <c:pt idx="722">
                  <c:v>1.3250000000000002E-6</c:v>
                </c:pt>
                <c:pt idx="723">
                  <c:v>1.125E-6</c:v>
                </c:pt>
                <c:pt idx="724">
                  <c:v>1.1500000000000002E-6</c:v>
                </c:pt>
                <c:pt idx="725">
                  <c:v>1.2000000000000002E-6</c:v>
                </c:pt>
                <c:pt idx="726">
                  <c:v>1.1500000000000002E-6</c:v>
                </c:pt>
                <c:pt idx="727">
                  <c:v>1.2000000000000002E-6</c:v>
                </c:pt>
                <c:pt idx="728">
                  <c:v>1.2000000000000002E-6</c:v>
                </c:pt>
                <c:pt idx="729">
                  <c:v>1.2749999999999999E-6</c:v>
                </c:pt>
                <c:pt idx="730">
                  <c:v>1.125E-6</c:v>
                </c:pt>
                <c:pt idx="731">
                  <c:v>1.0999999999999998E-6</c:v>
                </c:pt>
                <c:pt idx="732">
                  <c:v>1.0750000000000001E-6</c:v>
                </c:pt>
                <c:pt idx="733">
                  <c:v>1.1500000000000002E-6</c:v>
                </c:pt>
                <c:pt idx="734">
                  <c:v>1.0999999999999998E-6</c:v>
                </c:pt>
                <c:pt idx="735">
                  <c:v>1.0999999999999998E-6</c:v>
                </c:pt>
                <c:pt idx="736">
                  <c:v>1.0999999999999998E-6</c:v>
                </c:pt>
                <c:pt idx="737">
                  <c:v>1.1500000000000002E-6</c:v>
                </c:pt>
                <c:pt idx="738">
                  <c:v>1.2000000000000002E-6</c:v>
                </c:pt>
                <c:pt idx="739">
                  <c:v>1.0999999999999998E-6</c:v>
                </c:pt>
                <c:pt idx="740">
                  <c:v>1.125E-6</c:v>
                </c:pt>
                <c:pt idx="741">
                  <c:v>1.0999999999999998E-6</c:v>
                </c:pt>
                <c:pt idx="742">
                  <c:v>1.0250000000000001E-6</c:v>
                </c:pt>
                <c:pt idx="743">
                  <c:v>1.0750000000000001E-6</c:v>
                </c:pt>
                <c:pt idx="744">
                  <c:v>1.125E-6</c:v>
                </c:pt>
                <c:pt idx="745">
                  <c:v>1.0999999999999998E-6</c:v>
                </c:pt>
                <c:pt idx="746">
                  <c:v>1.0499999999999999E-6</c:v>
                </c:pt>
                <c:pt idx="747">
                  <c:v>1.0999999999999998E-6</c:v>
                </c:pt>
                <c:pt idx="748">
                  <c:v>1.125E-6</c:v>
                </c:pt>
                <c:pt idx="749">
                  <c:v>1.0999999999999998E-6</c:v>
                </c:pt>
                <c:pt idx="750">
                  <c:v>9.5000000000000001E-7</c:v>
                </c:pt>
                <c:pt idx="751">
                  <c:v>1.0999999999999998E-6</c:v>
                </c:pt>
                <c:pt idx="752">
                  <c:v>1.0499999999999999E-6</c:v>
                </c:pt>
                <c:pt idx="753">
                  <c:v>1.175E-6</c:v>
                </c:pt>
                <c:pt idx="754">
                  <c:v>1.0750000000000001E-6</c:v>
                </c:pt>
                <c:pt idx="755">
                  <c:v>1.2000000000000002E-6</c:v>
                </c:pt>
                <c:pt idx="756">
                  <c:v>9.7500000000000019E-7</c:v>
                </c:pt>
                <c:pt idx="757">
                  <c:v>1.0499999999999999E-6</c:v>
                </c:pt>
                <c:pt idx="758">
                  <c:v>9.7500000000000019E-7</c:v>
                </c:pt>
                <c:pt idx="759">
                  <c:v>9.9999999999999995E-7</c:v>
                </c:pt>
                <c:pt idx="760">
                  <c:v>9.9999999999999995E-7</c:v>
                </c:pt>
                <c:pt idx="761">
                  <c:v>1.175E-6</c:v>
                </c:pt>
                <c:pt idx="762">
                  <c:v>9.9999999999999995E-7</c:v>
                </c:pt>
                <c:pt idx="763">
                  <c:v>1.0499999999999999E-6</c:v>
                </c:pt>
                <c:pt idx="764">
                  <c:v>1.0250000000000001E-6</c:v>
                </c:pt>
                <c:pt idx="765">
                  <c:v>9.7500000000000019E-7</c:v>
                </c:pt>
                <c:pt idx="766">
                  <c:v>1.0250000000000001E-6</c:v>
                </c:pt>
                <c:pt idx="767">
                  <c:v>9.9999999999999995E-7</c:v>
                </c:pt>
                <c:pt idx="768">
                  <c:v>9.2499999999999983E-7</c:v>
                </c:pt>
                <c:pt idx="769">
                  <c:v>9.0000000000000007E-7</c:v>
                </c:pt>
                <c:pt idx="770">
                  <c:v>1.2249999999999999E-6</c:v>
                </c:pt>
                <c:pt idx="771">
                  <c:v>9.9999999999999995E-7</c:v>
                </c:pt>
                <c:pt idx="772">
                  <c:v>1.0999999999999998E-6</c:v>
                </c:pt>
                <c:pt idx="773">
                  <c:v>1.2500000000000001E-6</c:v>
                </c:pt>
                <c:pt idx="774">
                  <c:v>1.0250000000000001E-6</c:v>
                </c:pt>
                <c:pt idx="775">
                  <c:v>8.7499999999999988E-7</c:v>
                </c:pt>
                <c:pt idx="776">
                  <c:v>9.9999999999999995E-7</c:v>
                </c:pt>
                <c:pt idx="777">
                  <c:v>8.7499999999999988E-7</c:v>
                </c:pt>
                <c:pt idx="778">
                  <c:v>1.175E-6</c:v>
                </c:pt>
                <c:pt idx="779">
                  <c:v>8.7499999999999988E-7</c:v>
                </c:pt>
                <c:pt idx="780">
                  <c:v>1.0999999999999998E-6</c:v>
                </c:pt>
                <c:pt idx="781">
                  <c:v>9.0000000000000007E-7</c:v>
                </c:pt>
                <c:pt idx="782">
                  <c:v>9.9999999999999995E-7</c:v>
                </c:pt>
                <c:pt idx="783">
                  <c:v>8.7499999999999988E-7</c:v>
                </c:pt>
                <c:pt idx="784">
                  <c:v>8.7499999999999988E-7</c:v>
                </c:pt>
                <c:pt idx="785">
                  <c:v>8.7499999999999988E-7</c:v>
                </c:pt>
                <c:pt idx="786">
                  <c:v>9.9999999999999995E-7</c:v>
                </c:pt>
                <c:pt idx="787">
                  <c:v>8.2499999999999994E-7</c:v>
                </c:pt>
                <c:pt idx="788">
                  <c:v>1.0499999999999999E-6</c:v>
                </c:pt>
                <c:pt idx="789">
                  <c:v>8.2499999999999994E-7</c:v>
                </c:pt>
                <c:pt idx="790">
                  <c:v>1.175E-6</c:v>
                </c:pt>
                <c:pt idx="791">
                  <c:v>1.0499999999999999E-6</c:v>
                </c:pt>
                <c:pt idx="792">
                  <c:v>8.5000000000000012E-7</c:v>
                </c:pt>
                <c:pt idx="793">
                  <c:v>8.7499999999999988E-7</c:v>
                </c:pt>
                <c:pt idx="794">
                  <c:v>9.2499999999999983E-7</c:v>
                </c:pt>
                <c:pt idx="795">
                  <c:v>7.7499999999999999E-7</c:v>
                </c:pt>
                <c:pt idx="796">
                  <c:v>8.7499999999999988E-7</c:v>
                </c:pt>
                <c:pt idx="797">
                  <c:v>1.125E-6</c:v>
                </c:pt>
                <c:pt idx="798">
                  <c:v>7.0000000000000007E-7</c:v>
                </c:pt>
                <c:pt idx="799">
                  <c:v>7.2500000000000005E-7</c:v>
                </c:pt>
                <c:pt idx="800">
                  <c:v>1.0250000000000001E-6</c:v>
                </c:pt>
                <c:pt idx="801">
                  <c:v>8.2499999999999994E-7</c:v>
                </c:pt>
                <c:pt idx="802">
                  <c:v>1.2249999999999999E-6</c:v>
                </c:pt>
                <c:pt idx="803">
                  <c:v>8.7499999999999988E-7</c:v>
                </c:pt>
                <c:pt idx="804">
                  <c:v>8.2499999999999994E-7</c:v>
                </c:pt>
                <c:pt idx="805">
                  <c:v>9.5000000000000001E-7</c:v>
                </c:pt>
                <c:pt idx="806">
                  <c:v>8.2499999999999994E-7</c:v>
                </c:pt>
                <c:pt idx="807">
                  <c:v>8.5000000000000012E-7</c:v>
                </c:pt>
                <c:pt idx="808">
                  <c:v>6.750000000000001E-7</c:v>
                </c:pt>
                <c:pt idx="809">
                  <c:v>7.7499999999999999E-7</c:v>
                </c:pt>
                <c:pt idx="810">
                  <c:v>7.0000000000000007E-7</c:v>
                </c:pt>
                <c:pt idx="811">
                  <c:v>8.5000000000000012E-7</c:v>
                </c:pt>
                <c:pt idx="812">
                  <c:v>1.0750000000000001E-6</c:v>
                </c:pt>
                <c:pt idx="813">
                  <c:v>9.0000000000000007E-7</c:v>
                </c:pt>
                <c:pt idx="814">
                  <c:v>8.7499999999999988E-7</c:v>
                </c:pt>
                <c:pt idx="815">
                  <c:v>1.3E-6</c:v>
                </c:pt>
                <c:pt idx="816">
                  <c:v>8.5000000000000012E-7</c:v>
                </c:pt>
                <c:pt idx="817">
                  <c:v>1.0499999999999999E-6</c:v>
                </c:pt>
                <c:pt idx="818">
                  <c:v>7.7499999999999999E-7</c:v>
                </c:pt>
                <c:pt idx="819">
                  <c:v>1.0999999999999998E-6</c:v>
                </c:pt>
                <c:pt idx="820">
                  <c:v>8.0000000000000018E-7</c:v>
                </c:pt>
                <c:pt idx="821">
                  <c:v>8.2499999999999994E-7</c:v>
                </c:pt>
                <c:pt idx="822">
                  <c:v>9.2499999999999983E-7</c:v>
                </c:pt>
                <c:pt idx="823">
                  <c:v>7.7499999999999999E-7</c:v>
                </c:pt>
                <c:pt idx="824">
                  <c:v>7.7499999999999999E-7</c:v>
                </c:pt>
                <c:pt idx="825">
                  <c:v>8.0000000000000018E-7</c:v>
                </c:pt>
                <c:pt idx="826">
                  <c:v>7.7499999999999999E-7</c:v>
                </c:pt>
                <c:pt idx="827">
                  <c:v>9.9999999999999995E-7</c:v>
                </c:pt>
                <c:pt idx="828">
                  <c:v>7.5000000000000023E-7</c:v>
                </c:pt>
                <c:pt idx="829">
                  <c:v>9.5000000000000001E-7</c:v>
                </c:pt>
                <c:pt idx="830">
                  <c:v>1.0250000000000001E-6</c:v>
                </c:pt>
                <c:pt idx="831">
                  <c:v>7.2500000000000005E-7</c:v>
                </c:pt>
                <c:pt idx="832">
                  <c:v>8.5000000000000012E-7</c:v>
                </c:pt>
                <c:pt idx="833">
                  <c:v>9.2499999999999983E-7</c:v>
                </c:pt>
                <c:pt idx="834">
                  <c:v>7.5000000000000023E-7</c:v>
                </c:pt>
                <c:pt idx="835">
                  <c:v>1.0499999999999999E-6</c:v>
                </c:pt>
                <c:pt idx="836">
                  <c:v>9.0000000000000007E-7</c:v>
                </c:pt>
                <c:pt idx="837">
                  <c:v>9.5000000000000001E-7</c:v>
                </c:pt>
                <c:pt idx="838">
                  <c:v>7.7499999999999999E-7</c:v>
                </c:pt>
                <c:pt idx="839">
                  <c:v>1.0999999999999998E-6</c:v>
                </c:pt>
                <c:pt idx="840">
                  <c:v>9.2499999999999983E-7</c:v>
                </c:pt>
                <c:pt idx="841">
                  <c:v>8.2499999999999994E-7</c:v>
                </c:pt>
                <c:pt idx="842">
                  <c:v>8.0000000000000018E-7</c:v>
                </c:pt>
                <c:pt idx="843">
                  <c:v>8.0000000000000018E-7</c:v>
                </c:pt>
                <c:pt idx="844">
                  <c:v>1.2000000000000002E-6</c:v>
                </c:pt>
                <c:pt idx="845">
                  <c:v>1.175E-6</c:v>
                </c:pt>
                <c:pt idx="846">
                  <c:v>6.750000000000001E-7</c:v>
                </c:pt>
                <c:pt idx="847">
                  <c:v>8.0000000000000018E-7</c:v>
                </c:pt>
                <c:pt idx="848">
                  <c:v>9.5000000000000001E-7</c:v>
                </c:pt>
                <c:pt idx="849">
                  <c:v>1.3E-6</c:v>
                </c:pt>
                <c:pt idx="850">
                  <c:v>1.3250000000000002E-6</c:v>
                </c:pt>
                <c:pt idx="851">
                  <c:v>7.5000000000000023E-7</c:v>
                </c:pt>
                <c:pt idx="852">
                  <c:v>8.2499999999999994E-7</c:v>
                </c:pt>
                <c:pt idx="853">
                  <c:v>9.9999999999999995E-7</c:v>
                </c:pt>
                <c:pt idx="854">
                  <c:v>9.2499999999999983E-7</c:v>
                </c:pt>
                <c:pt idx="855">
                  <c:v>9.2499999999999983E-7</c:v>
                </c:pt>
                <c:pt idx="856">
                  <c:v>8.5000000000000012E-7</c:v>
                </c:pt>
                <c:pt idx="857">
                  <c:v>9.0000000000000007E-7</c:v>
                </c:pt>
                <c:pt idx="858">
                  <c:v>9.5000000000000001E-7</c:v>
                </c:pt>
                <c:pt idx="859">
                  <c:v>9.0000000000000007E-7</c:v>
                </c:pt>
                <c:pt idx="860">
                  <c:v>7.0000000000000007E-7</c:v>
                </c:pt>
                <c:pt idx="861">
                  <c:v>8.7499999999999988E-7</c:v>
                </c:pt>
                <c:pt idx="862">
                  <c:v>8.7499999999999988E-7</c:v>
                </c:pt>
                <c:pt idx="863">
                  <c:v>7.2500000000000005E-7</c:v>
                </c:pt>
                <c:pt idx="864">
                  <c:v>8.7499999999999988E-7</c:v>
                </c:pt>
                <c:pt idx="865">
                  <c:v>5.9999999999999997E-7</c:v>
                </c:pt>
                <c:pt idx="866">
                  <c:v>1.0750000000000001E-6</c:v>
                </c:pt>
                <c:pt idx="867">
                  <c:v>9.9999999999999995E-7</c:v>
                </c:pt>
                <c:pt idx="868">
                  <c:v>9.2499999999999983E-7</c:v>
                </c:pt>
                <c:pt idx="869">
                  <c:v>7.7499999999999999E-7</c:v>
                </c:pt>
                <c:pt idx="870">
                  <c:v>8.0000000000000018E-7</c:v>
                </c:pt>
                <c:pt idx="871">
                  <c:v>7.0000000000000007E-7</c:v>
                </c:pt>
                <c:pt idx="872">
                  <c:v>7.2500000000000005E-7</c:v>
                </c:pt>
                <c:pt idx="873">
                  <c:v>9.2499999999999983E-7</c:v>
                </c:pt>
                <c:pt idx="874">
                  <c:v>8.0000000000000018E-7</c:v>
                </c:pt>
                <c:pt idx="875">
                  <c:v>1.125E-6</c:v>
                </c:pt>
                <c:pt idx="876">
                  <c:v>9.5000000000000001E-7</c:v>
                </c:pt>
                <c:pt idx="877">
                  <c:v>9.0000000000000007E-7</c:v>
                </c:pt>
                <c:pt idx="878">
                  <c:v>9.0000000000000007E-7</c:v>
                </c:pt>
                <c:pt idx="879">
                  <c:v>9.0000000000000007E-7</c:v>
                </c:pt>
                <c:pt idx="880">
                  <c:v>9.5000000000000001E-7</c:v>
                </c:pt>
                <c:pt idx="881">
                  <c:v>8.2499999999999994E-7</c:v>
                </c:pt>
                <c:pt idx="882">
                  <c:v>9.9999999999999995E-7</c:v>
                </c:pt>
                <c:pt idx="883">
                  <c:v>7.5000000000000023E-7</c:v>
                </c:pt>
                <c:pt idx="884">
                  <c:v>8.0000000000000018E-7</c:v>
                </c:pt>
                <c:pt idx="885">
                  <c:v>1.0999999999999998E-6</c:v>
                </c:pt>
                <c:pt idx="886">
                  <c:v>7.0000000000000007E-7</c:v>
                </c:pt>
                <c:pt idx="887">
                  <c:v>8.2499999999999994E-7</c:v>
                </c:pt>
                <c:pt idx="888">
                  <c:v>9.2499999999999983E-7</c:v>
                </c:pt>
                <c:pt idx="889">
                  <c:v>7.2500000000000005E-7</c:v>
                </c:pt>
                <c:pt idx="890">
                  <c:v>7.7499999999999999E-7</c:v>
                </c:pt>
                <c:pt idx="891">
                  <c:v>9.0000000000000007E-7</c:v>
                </c:pt>
                <c:pt idx="892">
                  <c:v>7.7499999999999999E-7</c:v>
                </c:pt>
                <c:pt idx="893">
                  <c:v>9.5000000000000001E-7</c:v>
                </c:pt>
                <c:pt idx="894">
                  <c:v>8.5000000000000012E-7</c:v>
                </c:pt>
                <c:pt idx="895">
                  <c:v>9.9999999999999995E-7</c:v>
                </c:pt>
                <c:pt idx="896">
                  <c:v>7.2500000000000005E-7</c:v>
                </c:pt>
                <c:pt idx="897">
                  <c:v>8.2499999999999994E-7</c:v>
                </c:pt>
                <c:pt idx="898">
                  <c:v>9.0000000000000007E-7</c:v>
                </c:pt>
                <c:pt idx="899">
                  <c:v>8.0000000000000018E-7</c:v>
                </c:pt>
                <c:pt idx="900">
                  <c:v>8.7499999999999988E-7</c:v>
                </c:pt>
                <c:pt idx="901">
                  <c:v>8.7499999999999988E-7</c:v>
                </c:pt>
                <c:pt idx="902">
                  <c:v>8.0000000000000018E-7</c:v>
                </c:pt>
                <c:pt idx="903">
                  <c:v>1.1500000000000002E-6</c:v>
                </c:pt>
                <c:pt idx="904">
                  <c:v>1.0250000000000001E-6</c:v>
                </c:pt>
                <c:pt idx="905">
                  <c:v>8.7499999999999988E-7</c:v>
                </c:pt>
                <c:pt idx="906">
                  <c:v>6.2499999999999995E-7</c:v>
                </c:pt>
                <c:pt idx="907">
                  <c:v>8.5000000000000012E-7</c:v>
                </c:pt>
                <c:pt idx="908">
                  <c:v>6.2499999999999995E-7</c:v>
                </c:pt>
                <c:pt idx="909">
                  <c:v>8.5000000000000012E-7</c:v>
                </c:pt>
                <c:pt idx="910">
                  <c:v>8.0000000000000018E-7</c:v>
                </c:pt>
                <c:pt idx="911">
                  <c:v>9.0000000000000007E-7</c:v>
                </c:pt>
                <c:pt idx="912">
                  <c:v>9.5000000000000001E-7</c:v>
                </c:pt>
                <c:pt idx="913">
                  <c:v>1.1500000000000002E-6</c:v>
                </c:pt>
                <c:pt idx="914">
                  <c:v>8.2499999999999994E-7</c:v>
                </c:pt>
                <c:pt idx="915">
                  <c:v>6.750000000000001E-7</c:v>
                </c:pt>
                <c:pt idx="916">
                  <c:v>7.0000000000000007E-7</c:v>
                </c:pt>
                <c:pt idx="917">
                  <c:v>7.2500000000000005E-7</c:v>
                </c:pt>
                <c:pt idx="918">
                  <c:v>8.7499999999999988E-7</c:v>
                </c:pt>
                <c:pt idx="919">
                  <c:v>9.0000000000000007E-7</c:v>
                </c:pt>
                <c:pt idx="920">
                  <c:v>7.7499999999999999E-7</c:v>
                </c:pt>
                <c:pt idx="921">
                  <c:v>1.175E-6</c:v>
                </c:pt>
                <c:pt idx="922">
                  <c:v>8.0000000000000018E-7</c:v>
                </c:pt>
                <c:pt idx="923">
                  <c:v>1.125E-6</c:v>
                </c:pt>
                <c:pt idx="924">
                  <c:v>8.2499999999999994E-7</c:v>
                </c:pt>
                <c:pt idx="925">
                  <c:v>8.2499999999999994E-7</c:v>
                </c:pt>
                <c:pt idx="926">
                  <c:v>7.2500000000000005E-7</c:v>
                </c:pt>
                <c:pt idx="927">
                  <c:v>8.5000000000000012E-7</c:v>
                </c:pt>
                <c:pt idx="928">
                  <c:v>7.2500000000000005E-7</c:v>
                </c:pt>
                <c:pt idx="929">
                  <c:v>8.7499999999999988E-7</c:v>
                </c:pt>
                <c:pt idx="930">
                  <c:v>1.0750000000000001E-6</c:v>
                </c:pt>
                <c:pt idx="931">
                  <c:v>8.7499999999999988E-7</c:v>
                </c:pt>
                <c:pt idx="932">
                  <c:v>7.2500000000000005E-7</c:v>
                </c:pt>
                <c:pt idx="933">
                  <c:v>7.2500000000000005E-7</c:v>
                </c:pt>
                <c:pt idx="934">
                  <c:v>7.5000000000000023E-7</c:v>
                </c:pt>
                <c:pt idx="935">
                  <c:v>8.7499999999999988E-7</c:v>
                </c:pt>
                <c:pt idx="936">
                  <c:v>1.2749999999999999E-6</c:v>
                </c:pt>
                <c:pt idx="937">
                  <c:v>9.0000000000000007E-7</c:v>
                </c:pt>
                <c:pt idx="938">
                  <c:v>9.9999999999999995E-7</c:v>
                </c:pt>
                <c:pt idx="939">
                  <c:v>8.2499999999999994E-7</c:v>
                </c:pt>
                <c:pt idx="940">
                  <c:v>1.175E-6</c:v>
                </c:pt>
                <c:pt idx="941">
                  <c:v>8.0000000000000018E-7</c:v>
                </c:pt>
                <c:pt idx="942">
                  <c:v>8.0000000000000018E-7</c:v>
                </c:pt>
                <c:pt idx="943">
                  <c:v>7.5000000000000023E-7</c:v>
                </c:pt>
                <c:pt idx="944">
                  <c:v>1.0499999999999999E-6</c:v>
                </c:pt>
                <c:pt idx="945">
                  <c:v>1.1500000000000002E-6</c:v>
                </c:pt>
                <c:pt idx="946">
                  <c:v>1.0250000000000001E-6</c:v>
                </c:pt>
                <c:pt idx="947">
                  <c:v>7.0000000000000007E-7</c:v>
                </c:pt>
                <c:pt idx="948">
                  <c:v>8.5000000000000012E-7</c:v>
                </c:pt>
                <c:pt idx="949">
                  <c:v>6.5000000000000013E-7</c:v>
                </c:pt>
                <c:pt idx="950">
                  <c:v>9.0000000000000007E-7</c:v>
                </c:pt>
                <c:pt idx="951">
                  <c:v>1.2500000000000001E-6</c:v>
                </c:pt>
                <c:pt idx="952">
                  <c:v>7.5000000000000023E-7</c:v>
                </c:pt>
                <c:pt idx="953">
                  <c:v>8.2499999999999994E-7</c:v>
                </c:pt>
                <c:pt idx="954">
                  <c:v>6.5000000000000013E-7</c:v>
                </c:pt>
                <c:pt idx="955">
                  <c:v>7.5000000000000023E-7</c:v>
                </c:pt>
                <c:pt idx="956">
                  <c:v>8.7499999999999988E-7</c:v>
                </c:pt>
                <c:pt idx="957">
                  <c:v>9.5000000000000001E-7</c:v>
                </c:pt>
                <c:pt idx="958">
                  <c:v>7.7499999999999999E-7</c:v>
                </c:pt>
                <c:pt idx="959">
                  <c:v>6.750000000000001E-7</c:v>
                </c:pt>
                <c:pt idx="960">
                  <c:v>9.0000000000000007E-7</c:v>
                </c:pt>
                <c:pt idx="961">
                  <c:v>1.0499999999999999E-6</c:v>
                </c:pt>
                <c:pt idx="962">
                  <c:v>8.5000000000000012E-7</c:v>
                </c:pt>
                <c:pt idx="963">
                  <c:v>1.0250000000000001E-6</c:v>
                </c:pt>
                <c:pt idx="964">
                  <c:v>8.2499999999999994E-7</c:v>
                </c:pt>
                <c:pt idx="965">
                  <c:v>9.5000000000000001E-7</c:v>
                </c:pt>
                <c:pt idx="966">
                  <c:v>1.175E-6</c:v>
                </c:pt>
                <c:pt idx="967">
                  <c:v>1.0250000000000001E-6</c:v>
                </c:pt>
                <c:pt idx="968">
                  <c:v>1.125E-6</c:v>
                </c:pt>
                <c:pt idx="969">
                  <c:v>9.0000000000000007E-7</c:v>
                </c:pt>
                <c:pt idx="970">
                  <c:v>1.125E-6</c:v>
                </c:pt>
                <c:pt idx="971">
                  <c:v>1.0250000000000001E-6</c:v>
                </c:pt>
                <c:pt idx="972">
                  <c:v>1.0250000000000001E-6</c:v>
                </c:pt>
                <c:pt idx="973">
                  <c:v>9.2499999999999983E-7</c:v>
                </c:pt>
                <c:pt idx="974">
                  <c:v>1.3E-6</c:v>
                </c:pt>
                <c:pt idx="975">
                  <c:v>1.4499999999999999E-6</c:v>
                </c:pt>
                <c:pt idx="976">
                  <c:v>9.0000000000000007E-7</c:v>
                </c:pt>
                <c:pt idx="977">
                  <c:v>1.175E-6</c:v>
                </c:pt>
                <c:pt idx="978">
                  <c:v>8.0000000000000018E-7</c:v>
                </c:pt>
                <c:pt idx="979">
                  <c:v>1.0999999999999998E-6</c:v>
                </c:pt>
                <c:pt idx="980">
                  <c:v>1.35E-6</c:v>
                </c:pt>
                <c:pt idx="981">
                  <c:v>1.8250000000000001E-6</c:v>
                </c:pt>
                <c:pt idx="982">
                  <c:v>1.0499999999999999E-6</c:v>
                </c:pt>
                <c:pt idx="983">
                  <c:v>8.2499999999999994E-7</c:v>
                </c:pt>
                <c:pt idx="984">
                  <c:v>1.3250000000000002E-6</c:v>
                </c:pt>
                <c:pt idx="985">
                  <c:v>8.5000000000000012E-7</c:v>
                </c:pt>
                <c:pt idx="986">
                  <c:v>1.0750000000000001E-6</c:v>
                </c:pt>
                <c:pt idx="987">
                  <c:v>1.0750000000000001E-6</c:v>
                </c:pt>
                <c:pt idx="988">
                  <c:v>8.7499999999999988E-7</c:v>
                </c:pt>
                <c:pt idx="989">
                  <c:v>9.7500000000000019E-7</c:v>
                </c:pt>
                <c:pt idx="990">
                  <c:v>9.0000000000000007E-7</c:v>
                </c:pt>
                <c:pt idx="991">
                  <c:v>9.7500000000000019E-7</c:v>
                </c:pt>
                <c:pt idx="992">
                  <c:v>7.5000000000000023E-7</c:v>
                </c:pt>
                <c:pt idx="993">
                  <c:v>1.125E-6</c:v>
                </c:pt>
                <c:pt idx="994">
                  <c:v>9.5000000000000001E-7</c:v>
                </c:pt>
                <c:pt idx="995">
                  <c:v>8.2499999999999994E-7</c:v>
                </c:pt>
                <c:pt idx="996">
                  <c:v>9.7500000000000019E-7</c:v>
                </c:pt>
                <c:pt idx="997">
                  <c:v>1.0499999999999999E-6</c:v>
                </c:pt>
                <c:pt idx="998">
                  <c:v>1.4499999999999999E-6</c:v>
                </c:pt>
                <c:pt idx="999">
                  <c:v>1.2000000000000002E-6</c:v>
                </c:pt>
                <c:pt idx="1000">
                  <c:v>1.0750000000000001E-6</c:v>
                </c:pt>
                <c:pt idx="1001">
                  <c:v>9.5000000000000001E-7</c:v>
                </c:pt>
                <c:pt idx="1002">
                  <c:v>1.125E-6</c:v>
                </c:pt>
                <c:pt idx="1003">
                  <c:v>1.0250000000000001E-6</c:v>
                </c:pt>
                <c:pt idx="1004">
                  <c:v>1.0999999999999998E-6</c:v>
                </c:pt>
                <c:pt idx="1005">
                  <c:v>1.2749999999999999E-6</c:v>
                </c:pt>
                <c:pt idx="1006">
                  <c:v>1.175E-6</c:v>
                </c:pt>
                <c:pt idx="1007">
                  <c:v>9.2499999999999983E-7</c:v>
                </c:pt>
                <c:pt idx="1008">
                  <c:v>1.0250000000000001E-6</c:v>
                </c:pt>
                <c:pt idx="1009">
                  <c:v>1.2249999999999999E-6</c:v>
                </c:pt>
                <c:pt idx="1010">
                  <c:v>9.5000000000000001E-7</c:v>
                </c:pt>
                <c:pt idx="1011">
                  <c:v>8.7499999999999988E-7</c:v>
                </c:pt>
                <c:pt idx="1012">
                  <c:v>1.6249999999999999E-6</c:v>
                </c:pt>
                <c:pt idx="1013">
                  <c:v>1.175E-6</c:v>
                </c:pt>
                <c:pt idx="1014">
                  <c:v>8.5000000000000012E-7</c:v>
                </c:pt>
                <c:pt idx="1015">
                  <c:v>8.0000000000000018E-7</c:v>
                </c:pt>
                <c:pt idx="1016">
                  <c:v>1.0999999999999998E-6</c:v>
                </c:pt>
                <c:pt idx="1017">
                  <c:v>7.0000000000000007E-7</c:v>
                </c:pt>
                <c:pt idx="1018">
                  <c:v>1.2000000000000002E-6</c:v>
                </c:pt>
                <c:pt idx="1019">
                  <c:v>9.0000000000000007E-7</c:v>
                </c:pt>
                <c:pt idx="1020">
                  <c:v>8.5000000000000012E-7</c:v>
                </c:pt>
                <c:pt idx="1021">
                  <c:v>1.0499999999999999E-6</c:v>
                </c:pt>
                <c:pt idx="1022">
                  <c:v>9.0000000000000007E-7</c:v>
                </c:pt>
                <c:pt idx="1023">
                  <c:v>1.2000000000000002E-6</c:v>
                </c:pt>
                <c:pt idx="1024">
                  <c:v>1.175E-6</c:v>
                </c:pt>
                <c:pt idx="1025">
                  <c:v>1.0999999999999998E-6</c:v>
                </c:pt>
                <c:pt idx="1026">
                  <c:v>1.0750000000000001E-6</c:v>
                </c:pt>
                <c:pt idx="1027">
                  <c:v>8.7499999999999988E-7</c:v>
                </c:pt>
                <c:pt idx="1028">
                  <c:v>8.7499999999999988E-7</c:v>
                </c:pt>
                <c:pt idx="1029">
                  <c:v>9.5000000000000001E-7</c:v>
                </c:pt>
                <c:pt idx="1030">
                  <c:v>1.0999999999999998E-6</c:v>
                </c:pt>
                <c:pt idx="1031">
                  <c:v>1.1500000000000002E-6</c:v>
                </c:pt>
                <c:pt idx="1032">
                  <c:v>1.125E-6</c:v>
                </c:pt>
                <c:pt idx="1033">
                  <c:v>9.5000000000000001E-7</c:v>
                </c:pt>
                <c:pt idx="1034">
                  <c:v>2.1499999999999997E-6</c:v>
                </c:pt>
                <c:pt idx="1035">
                  <c:v>1.2249999999999999E-6</c:v>
                </c:pt>
                <c:pt idx="1036">
                  <c:v>1.2000000000000002E-6</c:v>
                </c:pt>
                <c:pt idx="1037">
                  <c:v>1.0499999999999999E-6</c:v>
                </c:pt>
                <c:pt idx="1038">
                  <c:v>1.2000000000000002E-6</c:v>
                </c:pt>
                <c:pt idx="1039">
                  <c:v>1.0999999999999998E-6</c:v>
                </c:pt>
                <c:pt idx="1040">
                  <c:v>9.9999999999999995E-7</c:v>
                </c:pt>
                <c:pt idx="1041">
                  <c:v>1.3999999999999999E-6</c:v>
                </c:pt>
                <c:pt idx="1042">
                  <c:v>1.125E-6</c:v>
                </c:pt>
                <c:pt idx="1043">
                  <c:v>1.0750000000000001E-6</c:v>
                </c:pt>
                <c:pt idx="1044">
                  <c:v>1.0499999999999999E-6</c:v>
                </c:pt>
                <c:pt idx="1045">
                  <c:v>8.7499999999999988E-7</c:v>
                </c:pt>
                <c:pt idx="1046">
                  <c:v>9.9999999999999995E-7</c:v>
                </c:pt>
                <c:pt idx="1047">
                  <c:v>1.175E-6</c:v>
                </c:pt>
                <c:pt idx="1048">
                  <c:v>9.5000000000000001E-7</c:v>
                </c:pt>
                <c:pt idx="1049">
                  <c:v>9.5000000000000001E-7</c:v>
                </c:pt>
                <c:pt idx="1050">
                  <c:v>7.2500000000000005E-7</c:v>
                </c:pt>
                <c:pt idx="1051">
                  <c:v>1.0750000000000001E-6</c:v>
                </c:pt>
                <c:pt idx="1052">
                  <c:v>1.3E-6</c:v>
                </c:pt>
                <c:pt idx="1053">
                  <c:v>1.4499999999999999E-6</c:v>
                </c:pt>
                <c:pt idx="1054">
                  <c:v>9.0000000000000007E-7</c:v>
                </c:pt>
                <c:pt idx="1055">
                  <c:v>9.5000000000000001E-7</c:v>
                </c:pt>
                <c:pt idx="1056">
                  <c:v>7.0000000000000007E-7</c:v>
                </c:pt>
                <c:pt idx="1057">
                  <c:v>1.2500000000000001E-6</c:v>
                </c:pt>
                <c:pt idx="1058">
                  <c:v>1.0999999999999998E-6</c:v>
                </c:pt>
                <c:pt idx="1059">
                  <c:v>1.0499999999999999E-6</c:v>
                </c:pt>
                <c:pt idx="1060">
                  <c:v>9.5000000000000001E-7</c:v>
                </c:pt>
                <c:pt idx="1061">
                  <c:v>1.0999999999999998E-6</c:v>
                </c:pt>
                <c:pt idx="1062">
                  <c:v>1.4999999999999998E-6</c:v>
                </c:pt>
                <c:pt idx="1063">
                  <c:v>9.2499999999999983E-7</c:v>
                </c:pt>
                <c:pt idx="1064">
                  <c:v>1.2000000000000002E-6</c:v>
                </c:pt>
                <c:pt idx="1065">
                  <c:v>9.9999999999999995E-7</c:v>
                </c:pt>
                <c:pt idx="1066">
                  <c:v>8.5000000000000012E-7</c:v>
                </c:pt>
                <c:pt idx="1067">
                  <c:v>8.7499999999999988E-7</c:v>
                </c:pt>
                <c:pt idx="1068">
                  <c:v>1.2000000000000002E-6</c:v>
                </c:pt>
                <c:pt idx="1069">
                  <c:v>9.5000000000000001E-7</c:v>
                </c:pt>
                <c:pt idx="1070">
                  <c:v>1.2749999999999999E-6</c:v>
                </c:pt>
                <c:pt idx="1071">
                  <c:v>9.9999999999999995E-7</c:v>
                </c:pt>
                <c:pt idx="1072">
                  <c:v>1.1500000000000002E-6</c:v>
                </c:pt>
                <c:pt idx="1073">
                  <c:v>1.2000000000000002E-6</c:v>
                </c:pt>
                <c:pt idx="1074">
                  <c:v>9.2499999999999983E-7</c:v>
                </c:pt>
                <c:pt idx="1075">
                  <c:v>1.0250000000000001E-6</c:v>
                </c:pt>
                <c:pt idx="1076">
                  <c:v>1.0250000000000001E-6</c:v>
                </c:pt>
                <c:pt idx="1077">
                  <c:v>9.0000000000000007E-7</c:v>
                </c:pt>
                <c:pt idx="1078">
                  <c:v>1.175E-6</c:v>
                </c:pt>
                <c:pt idx="1079">
                  <c:v>6.750000000000001E-7</c:v>
                </c:pt>
                <c:pt idx="1080">
                  <c:v>9.2499999999999983E-7</c:v>
                </c:pt>
                <c:pt idx="1081">
                  <c:v>8.7499999999999988E-7</c:v>
                </c:pt>
                <c:pt idx="1082">
                  <c:v>9.0000000000000007E-7</c:v>
                </c:pt>
                <c:pt idx="1083">
                  <c:v>8.5000000000000012E-7</c:v>
                </c:pt>
                <c:pt idx="1084">
                  <c:v>1.1500000000000002E-6</c:v>
                </c:pt>
                <c:pt idx="1085">
                  <c:v>9.5000000000000001E-7</c:v>
                </c:pt>
                <c:pt idx="1086">
                  <c:v>1.0750000000000001E-6</c:v>
                </c:pt>
                <c:pt idx="1087">
                  <c:v>9.5000000000000001E-7</c:v>
                </c:pt>
                <c:pt idx="1088">
                  <c:v>9.5000000000000001E-7</c:v>
                </c:pt>
                <c:pt idx="1089">
                  <c:v>1.0499999999999999E-6</c:v>
                </c:pt>
                <c:pt idx="1090">
                  <c:v>1.0999999999999998E-6</c:v>
                </c:pt>
                <c:pt idx="1091">
                  <c:v>1.1500000000000002E-6</c:v>
                </c:pt>
                <c:pt idx="1092">
                  <c:v>8.5000000000000012E-7</c:v>
                </c:pt>
                <c:pt idx="1093">
                  <c:v>9.7500000000000019E-7</c:v>
                </c:pt>
                <c:pt idx="1094">
                  <c:v>1.0750000000000001E-6</c:v>
                </c:pt>
                <c:pt idx="1095">
                  <c:v>1.2000000000000002E-6</c:v>
                </c:pt>
                <c:pt idx="1096">
                  <c:v>8.0000000000000018E-7</c:v>
                </c:pt>
                <c:pt idx="1097">
                  <c:v>9.5000000000000001E-7</c:v>
                </c:pt>
                <c:pt idx="1098">
                  <c:v>9.0000000000000007E-7</c:v>
                </c:pt>
                <c:pt idx="1099">
                  <c:v>7.2500000000000005E-7</c:v>
                </c:pt>
                <c:pt idx="1100">
                  <c:v>9.5000000000000001E-7</c:v>
                </c:pt>
                <c:pt idx="1101">
                  <c:v>8.5000000000000012E-7</c:v>
                </c:pt>
                <c:pt idx="1102">
                  <c:v>9.5000000000000001E-7</c:v>
                </c:pt>
                <c:pt idx="1103">
                  <c:v>9.5000000000000001E-7</c:v>
                </c:pt>
                <c:pt idx="1104">
                  <c:v>9.5000000000000001E-7</c:v>
                </c:pt>
                <c:pt idx="1105">
                  <c:v>1.175E-6</c:v>
                </c:pt>
                <c:pt idx="1106">
                  <c:v>1.2249999999999999E-6</c:v>
                </c:pt>
                <c:pt idx="1107">
                  <c:v>9.7500000000000019E-7</c:v>
                </c:pt>
                <c:pt idx="1108">
                  <c:v>1.125E-6</c:v>
                </c:pt>
                <c:pt idx="1109">
                  <c:v>7.7499999999999999E-7</c:v>
                </c:pt>
                <c:pt idx="1110">
                  <c:v>9.0000000000000007E-7</c:v>
                </c:pt>
                <c:pt idx="1111">
                  <c:v>9.0000000000000007E-7</c:v>
                </c:pt>
                <c:pt idx="1112">
                  <c:v>1.2500000000000001E-6</c:v>
                </c:pt>
                <c:pt idx="1113">
                  <c:v>1.0999999999999998E-6</c:v>
                </c:pt>
                <c:pt idx="1114">
                  <c:v>1.2500000000000001E-6</c:v>
                </c:pt>
                <c:pt idx="1115">
                  <c:v>1.175E-6</c:v>
                </c:pt>
                <c:pt idx="1116">
                  <c:v>1.1500000000000002E-6</c:v>
                </c:pt>
                <c:pt idx="1117">
                  <c:v>1.3999999999999999E-6</c:v>
                </c:pt>
                <c:pt idx="1118">
                  <c:v>1.0499999999999999E-6</c:v>
                </c:pt>
                <c:pt idx="1119">
                  <c:v>9.2499999999999983E-7</c:v>
                </c:pt>
                <c:pt idx="1120">
                  <c:v>9.9999999999999995E-7</c:v>
                </c:pt>
                <c:pt idx="1121">
                  <c:v>1.0750000000000001E-6</c:v>
                </c:pt>
                <c:pt idx="1122">
                  <c:v>9.9999999999999995E-7</c:v>
                </c:pt>
                <c:pt idx="1123">
                  <c:v>1.3E-6</c:v>
                </c:pt>
                <c:pt idx="1124">
                  <c:v>9.0000000000000007E-7</c:v>
                </c:pt>
                <c:pt idx="1125">
                  <c:v>1.2749999999999999E-6</c:v>
                </c:pt>
                <c:pt idx="1126">
                  <c:v>1.125E-6</c:v>
                </c:pt>
                <c:pt idx="1127">
                  <c:v>1.8499999999999999E-6</c:v>
                </c:pt>
                <c:pt idx="1128">
                  <c:v>9.0000000000000007E-7</c:v>
                </c:pt>
                <c:pt idx="1129">
                  <c:v>8.7499999999999988E-7</c:v>
                </c:pt>
                <c:pt idx="1130">
                  <c:v>9.2499999999999983E-7</c:v>
                </c:pt>
                <c:pt idx="1131">
                  <c:v>1.2500000000000001E-6</c:v>
                </c:pt>
                <c:pt idx="1132">
                  <c:v>1.2000000000000002E-6</c:v>
                </c:pt>
                <c:pt idx="1133">
                  <c:v>8.5000000000000012E-7</c:v>
                </c:pt>
                <c:pt idx="1134">
                  <c:v>9.2499999999999983E-7</c:v>
                </c:pt>
                <c:pt idx="1135">
                  <c:v>1.1500000000000002E-6</c:v>
                </c:pt>
                <c:pt idx="1136">
                  <c:v>8.0000000000000018E-7</c:v>
                </c:pt>
                <c:pt idx="1137">
                  <c:v>9.2499999999999983E-7</c:v>
                </c:pt>
                <c:pt idx="1138">
                  <c:v>1.0750000000000001E-6</c:v>
                </c:pt>
                <c:pt idx="1139">
                  <c:v>1.0499999999999999E-6</c:v>
                </c:pt>
                <c:pt idx="1140">
                  <c:v>9.5000000000000001E-7</c:v>
                </c:pt>
                <c:pt idx="1141">
                  <c:v>9.9999999999999995E-7</c:v>
                </c:pt>
                <c:pt idx="1142">
                  <c:v>9.9999999999999995E-7</c:v>
                </c:pt>
                <c:pt idx="1143">
                  <c:v>9.5000000000000001E-7</c:v>
                </c:pt>
                <c:pt idx="1144">
                  <c:v>7.7499999999999999E-7</c:v>
                </c:pt>
                <c:pt idx="1145">
                  <c:v>2.0000000000000003E-6</c:v>
                </c:pt>
                <c:pt idx="1146">
                  <c:v>1.4499999999999999E-6</c:v>
                </c:pt>
                <c:pt idx="1147">
                  <c:v>1.0499999999999999E-6</c:v>
                </c:pt>
                <c:pt idx="1148">
                  <c:v>9.9999999999999995E-7</c:v>
                </c:pt>
                <c:pt idx="1149">
                  <c:v>1.1500000000000002E-6</c:v>
                </c:pt>
                <c:pt idx="1150">
                  <c:v>1.175E-6</c:v>
                </c:pt>
                <c:pt idx="1151">
                  <c:v>1.4499999999999999E-6</c:v>
                </c:pt>
                <c:pt idx="1152">
                  <c:v>8.5000000000000012E-7</c:v>
                </c:pt>
                <c:pt idx="1153">
                  <c:v>1.0750000000000001E-6</c:v>
                </c:pt>
                <c:pt idx="1154">
                  <c:v>1.3E-6</c:v>
                </c:pt>
                <c:pt idx="1155">
                  <c:v>1.525E-6</c:v>
                </c:pt>
                <c:pt idx="1156">
                  <c:v>9.9999999999999995E-7</c:v>
                </c:pt>
                <c:pt idx="1157">
                  <c:v>9.5000000000000001E-7</c:v>
                </c:pt>
                <c:pt idx="1158">
                  <c:v>1.0750000000000001E-6</c:v>
                </c:pt>
                <c:pt idx="1159">
                  <c:v>1.0999999999999998E-6</c:v>
                </c:pt>
                <c:pt idx="1160">
                  <c:v>1.2749999999999999E-6</c:v>
                </c:pt>
                <c:pt idx="1161">
                  <c:v>1.2000000000000002E-6</c:v>
                </c:pt>
                <c:pt idx="1162">
                  <c:v>7.7499999999999999E-7</c:v>
                </c:pt>
                <c:pt idx="1163">
                  <c:v>9.2499999999999983E-7</c:v>
                </c:pt>
                <c:pt idx="1164">
                  <c:v>9.0000000000000007E-7</c:v>
                </c:pt>
                <c:pt idx="1165">
                  <c:v>1.3E-6</c:v>
                </c:pt>
                <c:pt idx="1166">
                  <c:v>9.5000000000000001E-7</c:v>
                </c:pt>
                <c:pt idx="1167">
                  <c:v>1.0750000000000001E-6</c:v>
                </c:pt>
                <c:pt idx="1168">
                  <c:v>1.2500000000000001E-6</c:v>
                </c:pt>
                <c:pt idx="1169">
                  <c:v>8.0000000000000018E-7</c:v>
                </c:pt>
                <c:pt idx="1170">
                  <c:v>1.8250000000000001E-6</c:v>
                </c:pt>
                <c:pt idx="1171">
                  <c:v>9.0000000000000007E-7</c:v>
                </c:pt>
                <c:pt idx="1172">
                  <c:v>1.0499999999999999E-6</c:v>
                </c:pt>
                <c:pt idx="1173">
                  <c:v>9.9999999999999995E-7</c:v>
                </c:pt>
                <c:pt idx="1174">
                  <c:v>1.4499999999999999E-6</c:v>
                </c:pt>
                <c:pt idx="1175">
                  <c:v>1.35E-6</c:v>
                </c:pt>
                <c:pt idx="1176">
                  <c:v>9.0000000000000007E-7</c:v>
                </c:pt>
                <c:pt idx="1177">
                  <c:v>8.5000000000000012E-7</c:v>
                </c:pt>
                <c:pt idx="1178">
                  <c:v>9.0000000000000007E-7</c:v>
                </c:pt>
                <c:pt idx="1179">
                  <c:v>1.2000000000000002E-6</c:v>
                </c:pt>
                <c:pt idx="1180">
                  <c:v>1.0750000000000001E-6</c:v>
                </c:pt>
                <c:pt idx="1181">
                  <c:v>1.7999999999999999E-6</c:v>
                </c:pt>
                <c:pt idx="1182">
                  <c:v>1.2500000000000001E-6</c:v>
                </c:pt>
                <c:pt idx="1183">
                  <c:v>9.2499999999999983E-7</c:v>
                </c:pt>
                <c:pt idx="1184">
                  <c:v>9.0000000000000007E-7</c:v>
                </c:pt>
                <c:pt idx="1185">
                  <c:v>1.2749999999999999E-6</c:v>
                </c:pt>
                <c:pt idx="1186">
                  <c:v>1.2000000000000002E-6</c:v>
                </c:pt>
                <c:pt idx="1187">
                  <c:v>1.0999999999999998E-6</c:v>
                </c:pt>
                <c:pt idx="1188">
                  <c:v>8.5000000000000012E-7</c:v>
                </c:pt>
                <c:pt idx="1189">
                  <c:v>1.175E-6</c:v>
                </c:pt>
                <c:pt idx="1190">
                  <c:v>1.0999999999999998E-6</c:v>
                </c:pt>
                <c:pt idx="1191">
                  <c:v>9.0000000000000007E-7</c:v>
                </c:pt>
                <c:pt idx="1192">
                  <c:v>1.3750000000000002E-6</c:v>
                </c:pt>
                <c:pt idx="1193">
                  <c:v>9.2499999999999983E-7</c:v>
                </c:pt>
                <c:pt idx="1194">
                  <c:v>1.2749999999999999E-6</c:v>
                </c:pt>
                <c:pt idx="1195">
                  <c:v>9.2499999999999983E-7</c:v>
                </c:pt>
                <c:pt idx="1196">
                  <c:v>1.0750000000000001E-6</c:v>
                </c:pt>
                <c:pt idx="1197">
                  <c:v>1.3250000000000002E-6</c:v>
                </c:pt>
                <c:pt idx="1198">
                  <c:v>1.0750000000000001E-6</c:v>
                </c:pt>
                <c:pt idx="1199">
                  <c:v>1.95E-6</c:v>
                </c:pt>
                <c:pt idx="1200">
                  <c:v>1.2249999999999999E-6</c:v>
                </c:pt>
                <c:pt idx="1201">
                  <c:v>1.175E-6</c:v>
                </c:pt>
                <c:pt idx="1202">
                  <c:v>9.2499999999999983E-7</c:v>
                </c:pt>
                <c:pt idx="1203">
                  <c:v>1.6000000000000001E-6</c:v>
                </c:pt>
                <c:pt idx="1204">
                  <c:v>2.475E-6</c:v>
                </c:pt>
                <c:pt idx="1205">
                  <c:v>1.2500000000000001E-6</c:v>
                </c:pt>
                <c:pt idx="1206">
                  <c:v>1.2000000000000002E-6</c:v>
                </c:pt>
                <c:pt idx="1207">
                  <c:v>1.3999999999999999E-6</c:v>
                </c:pt>
                <c:pt idx="1208">
                  <c:v>1.4499999999999999E-6</c:v>
                </c:pt>
                <c:pt idx="1209">
                  <c:v>1.5500000000000002E-6</c:v>
                </c:pt>
                <c:pt idx="1210">
                  <c:v>2.1000000000000002E-6</c:v>
                </c:pt>
                <c:pt idx="1211">
                  <c:v>1.175E-6</c:v>
                </c:pt>
                <c:pt idx="1212">
                  <c:v>1.2749999999999999E-6</c:v>
                </c:pt>
                <c:pt idx="1213">
                  <c:v>1.6249999999999999E-6</c:v>
                </c:pt>
                <c:pt idx="1214">
                  <c:v>1.4750000000000001E-6</c:v>
                </c:pt>
                <c:pt idx="1215">
                  <c:v>1.6249999999999999E-6</c:v>
                </c:pt>
                <c:pt idx="1216">
                  <c:v>1.35E-6</c:v>
                </c:pt>
                <c:pt idx="1217">
                  <c:v>2.0749999999999996E-6</c:v>
                </c:pt>
                <c:pt idx="1218">
                  <c:v>1.3999999999999999E-6</c:v>
                </c:pt>
                <c:pt idx="1219">
                  <c:v>1.2249999999999999E-6</c:v>
                </c:pt>
                <c:pt idx="1220">
                  <c:v>1.125E-6</c:v>
                </c:pt>
                <c:pt idx="1221">
                  <c:v>1.3250000000000002E-6</c:v>
                </c:pt>
                <c:pt idx="1222">
                  <c:v>1.2249999999999999E-6</c:v>
                </c:pt>
                <c:pt idx="1223">
                  <c:v>1.5500000000000002E-6</c:v>
                </c:pt>
                <c:pt idx="1224">
                  <c:v>1.175E-6</c:v>
                </c:pt>
                <c:pt idx="1225">
                  <c:v>1.6000000000000001E-6</c:v>
                </c:pt>
                <c:pt idx="1226">
                  <c:v>1.6749999999999998E-6</c:v>
                </c:pt>
                <c:pt idx="1227">
                  <c:v>1.2749999999999999E-6</c:v>
                </c:pt>
                <c:pt idx="1228">
                  <c:v>1.125E-6</c:v>
                </c:pt>
                <c:pt idx="1229">
                  <c:v>2.6250000000000003E-6</c:v>
                </c:pt>
                <c:pt idx="1230">
                  <c:v>9.9999999999999995E-7</c:v>
                </c:pt>
                <c:pt idx="1231">
                  <c:v>1.2500000000000001E-6</c:v>
                </c:pt>
                <c:pt idx="1232">
                  <c:v>1.4750000000000001E-6</c:v>
                </c:pt>
                <c:pt idx="1233">
                  <c:v>1.125E-6</c:v>
                </c:pt>
                <c:pt idx="1234">
                  <c:v>1.0999999999999998E-6</c:v>
                </c:pt>
                <c:pt idx="1235">
                  <c:v>1.75E-6</c:v>
                </c:pt>
                <c:pt idx="1236">
                  <c:v>1.3E-6</c:v>
                </c:pt>
                <c:pt idx="1237">
                  <c:v>1.0999999999999998E-6</c:v>
                </c:pt>
                <c:pt idx="1238">
                  <c:v>1.525E-6</c:v>
                </c:pt>
                <c:pt idx="1239">
                  <c:v>1.2249999999999999E-6</c:v>
                </c:pt>
                <c:pt idx="1240">
                  <c:v>1.3E-6</c:v>
                </c:pt>
                <c:pt idx="1241">
                  <c:v>1.6749999999999998E-6</c:v>
                </c:pt>
                <c:pt idx="1242">
                  <c:v>1.175E-6</c:v>
                </c:pt>
                <c:pt idx="1243">
                  <c:v>1.3E-6</c:v>
                </c:pt>
                <c:pt idx="1244">
                  <c:v>9.9999999999999995E-7</c:v>
                </c:pt>
                <c:pt idx="1245">
                  <c:v>2.0000000000000003E-6</c:v>
                </c:pt>
                <c:pt idx="1246">
                  <c:v>1.3250000000000002E-6</c:v>
                </c:pt>
                <c:pt idx="1247">
                  <c:v>1.525E-6</c:v>
                </c:pt>
                <c:pt idx="1248">
                  <c:v>1.6500000000000001E-6</c:v>
                </c:pt>
                <c:pt idx="1249">
                  <c:v>1.3E-6</c:v>
                </c:pt>
                <c:pt idx="1250">
                  <c:v>1.175E-6</c:v>
                </c:pt>
                <c:pt idx="1251">
                  <c:v>1.575E-6</c:v>
                </c:pt>
                <c:pt idx="1252">
                  <c:v>1.575E-6</c:v>
                </c:pt>
                <c:pt idx="1253">
                  <c:v>1.2749999999999999E-6</c:v>
                </c:pt>
                <c:pt idx="1254">
                  <c:v>1.3E-6</c:v>
                </c:pt>
                <c:pt idx="1255">
                  <c:v>2.5999999999999997E-6</c:v>
                </c:pt>
                <c:pt idx="1256">
                  <c:v>1.2500000000000001E-6</c:v>
                </c:pt>
                <c:pt idx="1257">
                  <c:v>1.3750000000000002E-6</c:v>
                </c:pt>
                <c:pt idx="1258">
                  <c:v>1.3999999999999999E-6</c:v>
                </c:pt>
                <c:pt idx="1259">
                  <c:v>1.0250000000000001E-6</c:v>
                </c:pt>
                <c:pt idx="1260">
                  <c:v>1.35E-6</c:v>
                </c:pt>
                <c:pt idx="1261">
                  <c:v>1.4750000000000001E-6</c:v>
                </c:pt>
                <c:pt idx="1262">
                  <c:v>1.4999999999999998E-6</c:v>
                </c:pt>
                <c:pt idx="1263">
                  <c:v>1.4250000000000001E-6</c:v>
                </c:pt>
                <c:pt idx="1264">
                  <c:v>1.35E-6</c:v>
                </c:pt>
                <c:pt idx="1265">
                  <c:v>1.5500000000000002E-6</c:v>
                </c:pt>
                <c:pt idx="1266">
                  <c:v>1.0999999999999998E-6</c:v>
                </c:pt>
                <c:pt idx="1267">
                  <c:v>1.7E-6</c:v>
                </c:pt>
                <c:pt idx="1268">
                  <c:v>1.4999999999999998E-6</c:v>
                </c:pt>
                <c:pt idx="1269">
                  <c:v>1.3E-6</c:v>
                </c:pt>
                <c:pt idx="1270">
                  <c:v>1.3E-6</c:v>
                </c:pt>
                <c:pt idx="1271">
                  <c:v>1.0999999999999998E-6</c:v>
                </c:pt>
                <c:pt idx="1272">
                  <c:v>1.3E-6</c:v>
                </c:pt>
                <c:pt idx="1273">
                  <c:v>1.35E-6</c:v>
                </c:pt>
                <c:pt idx="1274">
                  <c:v>1.525E-6</c:v>
                </c:pt>
                <c:pt idx="1275">
                  <c:v>1.4750000000000001E-6</c:v>
                </c:pt>
                <c:pt idx="1276">
                  <c:v>1.6249999999999999E-6</c:v>
                </c:pt>
                <c:pt idx="1277">
                  <c:v>2.0499999999999999E-6</c:v>
                </c:pt>
                <c:pt idx="1278">
                  <c:v>1.6500000000000001E-6</c:v>
                </c:pt>
                <c:pt idx="1279">
                  <c:v>1.2000000000000002E-6</c:v>
                </c:pt>
                <c:pt idx="1280">
                  <c:v>1.125E-6</c:v>
                </c:pt>
                <c:pt idx="1281">
                  <c:v>1.3750000000000002E-6</c:v>
                </c:pt>
                <c:pt idx="1282">
                  <c:v>1.1500000000000002E-6</c:v>
                </c:pt>
                <c:pt idx="1283">
                  <c:v>1.4750000000000001E-6</c:v>
                </c:pt>
                <c:pt idx="1284">
                  <c:v>1.6249999999999999E-6</c:v>
                </c:pt>
                <c:pt idx="1285">
                  <c:v>1.3750000000000002E-6</c:v>
                </c:pt>
                <c:pt idx="1286">
                  <c:v>1.1500000000000002E-6</c:v>
                </c:pt>
                <c:pt idx="1287">
                  <c:v>1.175E-6</c:v>
                </c:pt>
                <c:pt idx="1288">
                  <c:v>1.125E-6</c:v>
                </c:pt>
                <c:pt idx="1289">
                  <c:v>1.35E-6</c:v>
                </c:pt>
                <c:pt idx="1290">
                  <c:v>1.3750000000000002E-6</c:v>
                </c:pt>
                <c:pt idx="1291">
                  <c:v>1.4250000000000001E-6</c:v>
                </c:pt>
                <c:pt idx="1292">
                  <c:v>1.7750000000000002E-6</c:v>
                </c:pt>
                <c:pt idx="1293">
                  <c:v>2.0000000000000003E-6</c:v>
                </c:pt>
                <c:pt idx="1294">
                  <c:v>1.2749999999999999E-6</c:v>
                </c:pt>
                <c:pt idx="1295">
                  <c:v>1.525E-6</c:v>
                </c:pt>
                <c:pt idx="1296">
                  <c:v>1.125E-6</c:v>
                </c:pt>
                <c:pt idx="1297">
                  <c:v>1.7999999999999999E-6</c:v>
                </c:pt>
                <c:pt idx="1298">
                  <c:v>1.2500000000000001E-6</c:v>
                </c:pt>
                <c:pt idx="1299">
                  <c:v>1.2249999999999999E-6</c:v>
                </c:pt>
                <c:pt idx="1300">
                  <c:v>1.3250000000000002E-6</c:v>
                </c:pt>
                <c:pt idx="1301">
                  <c:v>1.7250000000000002E-6</c:v>
                </c:pt>
                <c:pt idx="1302">
                  <c:v>1.3999999999999999E-6</c:v>
                </c:pt>
                <c:pt idx="1303">
                  <c:v>1.3250000000000002E-6</c:v>
                </c:pt>
                <c:pt idx="1304">
                  <c:v>1.3999999999999999E-6</c:v>
                </c:pt>
                <c:pt idx="1305">
                  <c:v>1.0499999999999999E-6</c:v>
                </c:pt>
                <c:pt idx="1306">
                  <c:v>1.2500000000000001E-6</c:v>
                </c:pt>
                <c:pt idx="1307">
                  <c:v>1.2749999999999999E-6</c:v>
                </c:pt>
                <c:pt idx="1308">
                  <c:v>9.5000000000000001E-7</c:v>
                </c:pt>
                <c:pt idx="1309">
                  <c:v>1.2749999999999999E-6</c:v>
                </c:pt>
                <c:pt idx="1310">
                  <c:v>8.7499999999999988E-7</c:v>
                </c:pt>
                <c:pt idx="1311">
                  <c:v>1.3250000000000002E-6</c:v>
                </c:pt>
                <c:pt idx="1312">
                  <c:v>1.175E-6</c:v>
                </c:pt>
                <c:pt idx="1313">
                  <c:v>1.3999999999999999E-6</c:v>
                </c:pt>
                <c:pt idx="1314">
                  <c:v>1.6749999999999998E-6</c:v>
                </c:pt>
                <c:pt idx="1315">
                  <c:v>1.35E-6</c:v>
                </c:pt>
                <c:pt idx="1316">
                  <c:v>1.4499999999999999E-6</c:v>
                </c:pt>
                <c:pt idx="1317">
                  <c:v>1.125E-6</c:v>
                </c:pt>
                <c:pt idx="1318">
                  <c:v>1.4250000000000001E-6</c:v>
                </c:pt>
                <c:pt idx="1319">
                  <c:v>1.7E-6</c:v>
                </c:pt>
                <c:pt idx="1320">
                  <c:v>1.7E-6</c:v>
                </c:pt>
                <c:pt idx="1321">
                  <c:v>2.4999999999999998E-6</c:v>
                </c:pt>
                <c:pt idx="1322">
                  <c:v>1.2000000000000002E-6</c:v>
                </c:pt>
                <c:pt idx="1323">
                  <c:v>1.2500000000000001E-6</c:v>
                </c:pt>
                <c:pt idx="1324">
                  <c:v>1.3999999999999999E-6</c:v>
                </c:pt>
                <c:pt idx="1325">
                  <c:v>1.3750000000000002E-6</c:v>
                </c:pt>
                <c:pt idx="1326">
                  <c:v>1.7E-6</c:v>
                </c:pt>
                <c:pt idx="1327">
                  <c:v>1.2749999999999999E-6</c:v>
                </c:pt>
                <c:pt idx="1328">
                  <c:v>1.1500000000000002E-6</c:v>
                </c:pt>
                <c:pt idx="1329">
                  <c:v>1.75E-6</c:v>
                </c:pt>
                <c:pt idx="1330">
                  <c:v>1.0999999999999998E-6</c:v>
                </c:pt>
                <c:pt idx="1331">
                  <c:v>1.35E-6</c:v>
                </c:pt>
                <c:pt idx="1332">
                  <c:v>1.125E-6</c:v>
                </c:pt>
                <c:pt idx="1333">
                  <c:v>2.3249999999999998E-6</c:v>
                </c:pt>
                <c:pt idx="1334">
                  <c:v>1.3999999999999999E-6</c:v>
                </c:pt>
                <c:pt idx="1335">
                  <c:v>1.6500000000000001E-6</c:v>
                </c:pt>
                <c:pt idx="1336">
                  <c:v>1.6000000000000001E-6</c:v>
                </c:pt>
                <c:pt idx="1337">
                  <c:v>1.0999999999999998E-6</c:v>
                </c:pt>
                <c:pt idx="1338">
                  <c:v>1.3250000000000002E-6</c:v>
                </c:pt>
                <c:pt idx="1339">
                  <c:v>1.2249999999999999E-6</c:v>
                </c:pt>
                <c:pt idx="1340">
                  <c:v>1.4250000000000001E-6</c:v>
                </c:pt>
                <c:pt idx="1341">
                  <c:v>1.0499999999999999E-6</c:v>
                </c:pt>
                <c:pt idx="1342">
                  <c:v>1.2249999999999999E-6</c:v>
                </c:pt>
                <c:pt idx="1343">
                  <c:v>1.2500000000000001E-6</c:v>
                </c:pt>
                <c:pt idx="1344">
                  <c:v>1.5500000000000002E-6</c:v>
                </c:pt>
                <c:pt idx="1345">
                  <c:v>2.5749999999999999E-6</c:v>
                </c:pt>
                <c:pt idx="1346">
                  <c:v>1.35E-6</c:v>
                </c:pt>
                <c:pt idx="1347">
                  <c:v>1.3250000000000002E-6</c:v>
                </c:pt>
                <c:pt idx="1348">
                  <c:v>1.875E-6</c:v>
                </c:pt>
                <c:pt idx="1349">
                  <c:v>1.2249999999999999E-6</c:v>
                </c:pt>
                <c:pt idx="1350">
                  <c:v>1.35E-6</c:v>
                </c:pt>
                <c:pt idx="1351">
                  <c:v>1.525E-6</c:v>
                </c:pt>
                <c:pt idx="1352">
                  <c:v>1.2000000000000002E-6</c:v>
                </c:pt>
                <c:pt idx="1353">
                  <c:v>1.875E-6</c:v>
                </c:pt>
                <c:pt idx="1354">
                  <c:v>1.3999999999999999E-6</c:v>
                </c:pt>
                <c:pt idx="1355">
                  <c:v>1.0499999999999999E-6</c:v>
                </c:pt>
                <c:pt idx="1356">
                  <c:v>2.2750000000000002E-6</c:v>
                </c:pt>
                <c:pt idx="1357">
                  <c:v>1.3999999999999999E-6</c:v>
                </c:pt>
                <c:pt idx="1358">
                  <c:v>1.525E-6</c:v>
                </c:pt>
                <c:pt idx="1359">
                  <c:v>1.2000000000000002E-6</c:v>
                </c:pt>
                <c:pt idx="1360">
                  <c:v>2.125E-6</c:v>
                </c:pt>
                <c:pt idx="1361">
                  <c:v>1.2000000000000002E-6</c:v>
                </c:pt>
                <c:pt idx="1362">
                  <c:v>1.6749999999999998E-6</c:v>
                </c:pt>
                <c:pt idx="1363">
                  <c:v>1.7E-6</c:v>
                </c:pt>
                <c:pt idx="1364">
                  <c:v>1.575E-6</c:v>
                </c:pt>
                <c:pt idx="1365">
                  <c:v>1.2749999999999999E-6</c:v>
                </c:pt>
                <c:pt idx="1366">
                  <c:v>1.3E-6</c:v>
                </c:pt>
                <c:pt idx="1367">
                  <c:v>1.3250000000000002E-6</c:v>
                </c:pt>
                <c:pt idx="1368">
                  <c:v>1.5500000000000002E-6</c:v>
                </c:pt>
                <c:pt idx="1369">
                  <c:v>1.175E-6</c:v>
                </c:pt>
                <c:pt idx="1370">
                  <c:v>1.3750000000000002E-6</c:v>
                </c:pt>
                <c:pt idx="1371">
                  <c:v>1.2249999999999999E-6</c:v>
                </c:pt>
                <c:pt idx="1372">
                  <c:v>1.2000000000000002E-6</c:v>
                </c:pt>
                <c:pt idx="1373">
                  <c:v>1.2249999999999999E-6</c:v>
                </c:pt>
                <c:pt idx="1374">
                  <c:v>1.525E-6</c:v>
                </c:pt>
                <c:pt idx="1375">
                  <c:v>1.0499999999999999E-6</c:v>
                </c:pt>
                <c:pt idx="1376">
                  <c:v>9.7500000000000019E-7</c:v>
                </c:pt>
                <c:pt idx="1377">
                  <c:v>1.8250000000000001E-6</c:v>
                </c:pt>
                <c:pt idx="1378">
                  <c:v>2.3750000000000001E-6</c:v>
                </c:pt>
                <c:pt idx="1379">
                  <c:v>1.3750000000000002E-6</c:v>
                </c:pt>
                <c:pt idx="1380">
                  <c:v>1.3E-6</c:v>
                </c:pt>
                <c:pt idx="1381">
                  <c:v>1.2749999999999999E-6</c:v>
                </c:pt>
                <c:pt idx="1382">
                  <c:v>1.7E-6</c:v>
                </c:pt>
                <c:pt idx="1383">
                  <c:v>1.2500000000000001E-6</c:v>
                </c:pt>
                <c:pt idx="1384">
                  <c:v>1.2500000000000001E-6</c:v>
                </c:pt>
                <c:pt idx="1385">
                  <c:v>1.875E-6</c:v>
                </c:pt>
                <c:pt idx="1386">
                  <c:v>1.3250000000000002E-6</c:v>
                </c:pt>
                <c:pt idx="1387">
                  <c:v>1.4999999999999998E-6</c:v>
                </c:pt>
                <c:pt idx="1388">
                  <c:v>1.6500000000000001E-6</c:v>
                </c:pt>
                <c:pt idx="1389">
                  <c:v>1.2749999999999999E-6</c:v>
                </c:pt>
                <c:pt idx="1390">
                  <c:v>1.35E-6</c:v>
                </c:pt>
                <c:pt idx="1391">
                  <c:v>2.1750000000000004E-6</c:v>
                </c:pt>
                <c:pt idx="1392">
                  <c:v>1.6500000000000001E-6</c:v>
                </c:pt>
                <c:pt idx="1393">
                  <c:v>1.75E-6</c:v>
                </c:pt>
                <c:pt idx="1394">
                  <c:v>1.4999999999999998E-6</c:v>
                </c:pt>
                <c:pt idx="1395">
                  <c:v>1.4999999999999998E-6</c:v>
                </c:pt>
                <c:pt idx="1396">
                  <c:v>1.3250000000000002E-6</c:v>
                </c:pt>
                <c:pt idx="1397">
                  <c:v>1.2249999999999999E-6</c:v>
                </c:pt>
                <c:pt idx="1398">
                  <c:v>1.2500000000000001E-6</c:v>
                </c:pt>
                <c:pt idx="1399">
                  <c:v>1.2000000000000002E-6</c:v>
                </c:pt>
                <c:pt idx="1400">
                  <c:v>1.3250000000000002E-6</c:v>
                </c:pt>
                <c:pt idx="1401">
                  <c:v>1.3E-6</c:v>
                </c:pt>
                <c:pt idx="1402">
                  <c:v>1.5500000000000002E-6</c:v>
                </c:pt>
                <c:pt idx="1403">
                  <c:v>2.0250000000000001E-6</c:v>
                </c:pt>
                <c:pt idx="1404">
                  <c:v>1.3E-6</c:v>
                </c:pt>
                <c:pt idx="1405">
                  <c:v>1.95E-6</c:v>
                </c:pt>
                <c:pt idx="1406">
                  <c:v>1.3750000000000002E-6</c:v>
                </c:pt>
                <c:pt idx="1407">
                  <c:v>1.1500000000000002E-6</c:v>
                </c:pt>
                <c:pt idx="1408">
                  <c:v>1.125E-6</c:v>
                </c:pt>
                <c:pt idx="1409">
                  <c:v>1.2500000000000001E-6</c:v>
                </c:pt>
                <c:pt idx="1410">
                  <c:v>1.2000000000000002E-6</c:v>
                </c:pt>
                <c:pt idx="1411">
                  <c:v>1.4499999999999999E-6</c:v>
                </c:pt>
                <c:pt idx="1412">
                  <c:v>9.9999999999999995E-7</c:v>
                </c:pt>
                <c:pt idx="1413">
                  <c:v>1.6500000000000001E-6</c:v>
                </c:pt>
                <c:pt idx="1414">
                  <c:v>1.35E-6</c:v>
                </c:pt>
                <c:pt idx="1415">
                  <c:v>1.4999999999999998E-6</c:v>
                </c:pt>
                <c:pt idx="1416">
                  <c:v>1.525E-6</c:v>
                </c:pt>
                <c:pt idx="1417">
                  <c:v>2.3249999999999998E-6</c:v>
                </c:pt>
                <c:pt idx="1418">
                  <c:v>1.2000000000000002E-6</c:v>
                </c:pt>
                <c:pt idx="1419">
                  <c:v>1.3999999999999999E-6</c:v>
                </c:pt>
                <c:pt idx="1420">
                  <c:v>1.4999999999999998E-6</c:v>
                </c:pt>
                <c:pt idx="1421">
                  <c:v>1.35E-6</c:v>
                </c:pt>
                <c:pt idx="1422">
                  <c:v>1.2749999999999999E-6</c:v>
                </c:pt>
                <c:pt idx="1423">
                  <c:v>1.35E-6</c:v>
                </c:pt>
                <c:pt idx="1424">
                  <c:v>1.6749999999999998E-6</c:v>
                </c:pt>
                <c:pt idx="1425">
                  <c:v>1.3250000000000002E-6</c:v>
                </c:pt>
                <c:pt idx="1426">
                  <c:v>2.1750000000000004E-6</c:v>
                </c:pt>
                <c:pt idx="1427">
                  <c:v>1.4750000000000001E-6</c:v>
                </c:pt>
                <c:pt idx="1428">
                  <c:v>1.175E-6</c:v>
                </c:pt>
                <c:pt idx="1429">
                  <c:v>1.7250000000000002E-6</c:v>
                </c:pt>
                <c:pt idx="1430">
                  <c:v>1.4999999999999998E-6</c:v>
                </c:pt>
                <c:pt idx="1431">
                  <c:v>1.35E-6</c:v>
                </c:pt>
                <c:pt idx="1432">
                  <c:v>1.3750000000000002E-6</c:v>
                </c:pt>
                <c:pt idx="1433">
                  <c:v>1.2500000000000001E-6</c:v>
                </c:pt>
                <c:pt idx="1434">
                  <c:v>1.0499999999999999E-6</c:v>
                </c:pt>
                <c:pt idx="1435">
                  <c:v>1.35E-6</c:v>
                </c:pt>
                <c:pt idx="1436">
                  <c:v>1.2249999999999999E-6</c:v>
                </c:pt>
                <c:pt idx="1437">
                  <c:v>1.2249999999999999E-6</c:v>
                </c:pt>
                <c:pt idx="1438">
                  <c:v>1.35E-6</c:v>
                </c:pt>
                <c:pt idx="1439">
                  <c:v>2.2499999999999996E-6</c:v>
                </c:pt>
                <c:pt idx="1440">
                  <c:v>1.4750000000000001E-6</c:v>
                </c:pt>
                <c:pt idx="1441">
                  <c:v>1.4750000000000001E-6</c:v>
                </c:pt>
                <c:pt idx="1442">
                  <c:v>1.3250000000000002E-6</c:v>
                </c:pt>
                <c:pt idx="1443">
                  <c:v>1.4499999999999999E-6</c:v>
                </c:pt>
                <c:pt idx="1444">
                  <c:v>1.4250000000000001E-6</c:v>
                </c:pt>
                <c:pt idx="1445">
                  <c:v>2.5250000000000004E-6</c:v>
                </c:pt>
                <c:pt idx="1446">
                  <c:v>2.0749999999999996E-6</c:v>
                </c:pt>
                <c:pt idx="1447">
                  <c:v>1.8499999999999999E-6</c:v>
                </c:pt>
                <c:pt idx="1448">
                  <c:v>2.475E-6</c:v>
                </c:pt>
                <c:pt idx="1449">
                  <c:v>2.8750000000000004E-6</c:v>
                </c:pt>
                <c:pt idx="1450">
                  <c:v>1.8250000000000001E-6</c:v>
                </c:pt>
                <c:pt idx="1451">
                  <c:v>1.75E-6</c:v>
                </c:pt>
                <c:pt idx="1452">
                  <c:v>2.2499999999999996E-6</c:v>
                </c:pt>
                <c:pt idx="1453">
                  <c:v>1.75E-6</c:v>
                </c:pt>
                <c:pt idx="1454">
                  <c:v>2.8499999999999998E-6</c:v>
                </c:pt>
                <c:pt idx="1455">
                  <c:v>1.875E-6</c:v>
                </c:pt>
                <c:pt idx="1456">
                  <c:v>2.7000000000000004E-6</c:v>
                </c:pt>
                <c:pt idx="1457">
                  <c:v>1.2749999999999999E-6</c:v>
                </c:pt>
                <c:pt idx="1458">
                  <c:v>2.0749999999999996E-6</c:v>
                </c:pt>
                <c:pt idx="1459">
                  <c:v>2.0749999999999996E-6</c:v>
                </c:pt>
                <c:pt idx="1460">
                  <c:v>2.2499999999999996E-6</c:v>
                </c:pt>
                <c:pt idx="1461">
                  <c:v>1.875E-6</c:v>
                </c:pt>
                <c:pt idx="1462">
                  <c:v>1.6749999999999998E-6</c:v>
                </c:pt>
                <c:pt idx="1463">
                  <c:v>2.2499999999999996E-6</c:v>
                </c:pt>
                <c:pt idx="1464">
                  <c:v>1.75E-6</c:v>
                </c:pt>
                <c:pt idx="1465">
                  <c:v>1.6749999999999998E-6</c:v>
                </c:pt>
                <c:pt idx="1466">
                  <c:v>4.0500000000000002E-6</c:v>
                </c:pt>
                <c:pt idx="1467">
                  <c:v>2.3249999999999998E-6</c:v>
                </c:pt>
                <c:pt idx="1468">
                  <c:v>2.5500000000000001E-6</c:v>
                </c:pt>
                <c:pt idx="1469">
                  <c:v>1.875E-6</c:v>
                </c:pt>
                <c:pt idx="1470">
                  <c:v>2.125E-6</c:v>
                </c:pt>
                <c:pt idx="1471">
                  <c:v>1.95E-6</c:v>
                </c:pt>
                <c:pt idx="1472">
                  <c:v>1.7999999999999999E-6</c:v>
                </c:pt>
                <c:pt idx="1473">
                  <c:v>2.8250000000000001E-6</c:v>
                </c:pt>
                <c:pt idx="1474">
                  <c:v>2.2249999999999999E-6</c:v>
                </c:pt>
                <c:pt idx="1475">
                  <c:v>1.6749999999999998E-6</c:v>
                </c:pt>
                <c:pt idx="1476">
                  <c:v>2.5500000000000001E-6</c:v>
                </c:pt>
                <c:pt idx="1477">
                  <c:v>2.3999999999999999E-6</c:v>
                </c:pt>
                <c:pt idx="1478">
                  <c:v>2.1750000000000004E-6</c:v>
                </c:pt>
                <c:pt idx="1479">
                  <c:v>1.9749999999999997E-6</c:v>
                </c:pt>
                <c:pt idx="1480">
                  <c:v>1.95E-6</c:v>
                </c:pt>
                <c:pt idx="1481">
                  <c:v>2.3750000000000001E-6</c:v>
                </c:pt>
                <c:pt idx="1482">
                  <c:v>2.0749999999999996E-6</c:v>
                </c:pt>
                <c:pt idx="1483">
                  <c:v>2.1750000000000004E-6</c:v>
                </c:pt>
                <c:pt idx="1484">
                  <c:v>2.125E-6</c:v>
                </c:pt>
                <c:pt idx="1485">
                  <c:v>1.5500000000000002E-6</c:v>
                </c:pt>
                <c:pt idx="1486">
                  <c:v>1.7999999999999999E-6</c:v>
                </c:pt>
                <c:pt idx="1487">
                  <c:v>2.4500000000000003E-6</c:v>
                </c:pt>
                <c:pt idx="1488">
                  <c:v>2.2499999999999996E-6</c:v>
                </c:pt>
                <c:pt idx="1489">
                  <c:v>1.7250000000000002E-6</c:v>
                </c:pt>
                <c:pt idx="1490">
                  <c:v>1.7250000000000002E-6</c:v>
                </c:pt>
                <c:pt idx="1491">
                  <c:v>2.475E-6</c:v>
                </c:pt>
                <c:pt idx="1492">
                  <c:v>2.3E-6</c:v>
                </c:pt>
                <c:pt idx="1493">
                  <c:v>1.9250000000000002E-6</c:v>
                </c:pt>
                <c:pt idx="1494">
                  <c:v>1.8250000000000001E-6</c:v>
                </c:pt>
                <c:pt idx="1495">
                  <c:v>1.9250000000000002E-6</c:v>
                </c:pt>
                <c:pt idx="1496">
                  <c:v>2.4500000000000003E-6</c:v>
                </c:pt>
                <c:pt idx="1497">
                  <c:v>2.3999999999999999E-6</c:v>
                </c:pt>
                <c:pt idx="1498">
                  <c:v>2.2000000000000001E-6</c:v>
                </c:pt>
                <c:pt idx="1499">
                  <c:v>3.0000000000000001E-6</c:v>
                </c:pt>
                <c:pt idx="1500">
                  <c:v>3.1999999999999999E-6</c:v>
                </c:pt>
                <c:pt idx="1501">
                  <c:v>1.7250000000000002E-6</c:v>
                </c:pt>
                <c:pt idx="1502">
                  <c:v>2.6250000000000003E-6</c:v>
                </c:pt>
                <c:pt idx="1503">
                  <c:v>2.2750000000000002E-6</c:v>
                </c:pt>
                <c:pt idx="1504">
                  <c:v>3.1999999999999999E-6</c:v>
                </c:pt>
                <c:pt idx="1505">
                  <c:v>3.1250000000000006E-6</c:v>
                </c:pt>
                <c:pt idx="1506">
                  <c:v>2.3249999999999998E-6</c:v>
                </c:pt>
                <c:pt idx="1507">
                  <c:v>3.3749999999999999E-6</c:v>
                </c:pt>
                <c:pt idx="1508">
                  <c:v>1.9749999999999997E-6</c:v>
                </c:pt>
                <c:pt idx="1509">
                  <c:v>1.875E-6</c:v>
                </c:pt>
                <c:pt idx="1510">
                  <c:v>2.0250000000000001E-6</c:v>
                </c:pt>
                <c:pt idx="1511">
                  <c:v>1.3250000000000002E-6</c:v>
                </c:pt>
                <c:pt idx="1512">
                  <c:v>1.4999999999999998E-6</c:v>
                </c:pt>
                <c:pt idx="1513">
                  <c:v>2.0499999999999999E-6</c:v>
                </c:pt>
                <c:pt idx="1514">
                  <c:v>1.875E-6</c:v>
                </c:pt>
                <c:pt idx="1515">
                  <c:v>1.7750000000000002E-6</c:v>
                </c:pt>
                <c:pt idx="1516">
                  <c:v>1.75E-6</c:v>
                </c:pt>
                <c:pt idx="1517">
                  <c:v>1.8250000000000001E-6</c:v>
                </c:pt>
                <c:pt idx="1518">
                  <c:v>2.3500000000000004E-6</c:v>
                </c:pt>
                <c:pt idx="1519">
                  <c:v>2.2499999999999996E-6</c:v>
                </c:pt>
                <c:pt idx="1520">
                  <c:v>1.7250000000000002E-6</c:v>
                </c:pt>
                <c:pt idx="1521">
                  <c:v>1.175E-6</c:v>
                </c:pt>
                <c:pt idx="1522">
                  <c:v>2.1750000000000004E-6</c:v>
                </c:pt>
                <c:pt idx="1523">
                  <c:v>2.0499999999999999E-6</c:v>
                </c:pt>
                <c:pt idx="1524">
                  <c:v>2.0749999999999996E-6</c:v>
                </c:pt>
                <c:pt idx="1525">
                  <c:v>1.5500000000000002E-6</c:v>
                </c:pt>
                <c:pt idx="1526">
                  <c:v>2.7250000000000002E-6</c:v>
                </c:pt>
                <c:pt idx="1527">
                  <c:v>1.7E-6</c:v>
                </c:pt>
                <c:pt idx="1528">
                  <c:v>1.6500000000000001E-6</c:v>
                </c:pt>
                <c:pt idx="1529">
                  <c:v>1.9749999999999997E-6</c:v>
                </c:pt>
                <c:pt idx="1530">
                  <c:v>1.7E-6</c:v>
                </c:pt>
                <c:pt idx="1531">
                  <c:v>3.0750000000000002E-6</c:v>
                </c:pt>
                <c:pt idx="1532">
                  <c:v>2.3E-6</c:v>
                </c:pt>
                <c:pt idx="1533">
                  <c:v>2.5999999999999997E-6</c:v>
                </c:pt>
                <c:pt idx="1534">
                  <c:v>2.125E-6</c:v>
                </c:pt>
                <c:pt idx="1535">
                  <c:v>1.95E-6</c:v>
                </c:pt>
                <c:pt idx="1536">
                  <c:v>2.475E-6</c:v>
                </c:pt>
                <c:pt idx="1537">
                  <c:v>2.1499999999999997E-6</c:v>
                </c:pt>
                <c:pt idx="1538">
                  <c:v>2.1000000000000002E-6</c:v>
                </c:pt>
                <c:pt idx="1539">
                  <c:v>1.7999999999999999E-6</c:v>
                </c:pt>
                <c:pt idx="1540">
                  <c:v>1.875E-6</c:v>
                </c:pt>
                <c:pt idx="1541">
                  <c:v>2.1750000000000004E-6</c:v>
                </c:pt>
                <c:pt idx="1542">
                  <c:v>1.9749999999999997E-6</c:v>
                </c:pt>
                <c:pt idx="1543">
                  <c:v>2.5999999999999997E-6</c:v>
                </c:pt>
                <c:pt idx="1544">
                  <c:v>2.0000000000000003E-6</c:v>
                </c:pt>
                <c:pt idx="1545">
                  <c:v>2.8750000000000004E-6</c:v>
                </c:pt>
                <c:pt idx="1546">
                  <c:v>1.3E-6</c:v>
                </c:pt>
                <c:pt idx="1547">
                  <c:v>2.3249999999999998E-6</c:v>
                </c:pt>
                <c:pt idx="1548">
                  <c:v>1.9000000000000002E-6</c:v>
                </c:pt>
                <c:pt idx="1549">
                  <c:v>2.3249999999999998E-6</c:v>
                </c:pt>
                <c:pt idx="1550">
                  <c:v>1.9749999999999997E-6</c:v>
                </c:pt>
                <c:pt idx="1551">
                  <c:v>2.7250000000000002E-6</c:v>
                </c:pt>
                <c:pt idx="1552">
                  <c:v>2.4999999999999998E-6</c:v>
                </c:pt>
                <c:pt idx="1553">
                  <c:v>1.9250000000000002E-6</c:v>
                </c:pt>
                <c:pt idx="1554">
                  <c:v>1.7999999999999999E-6</c:v>
                </c:pt>
                <c:pt idx="1555">
                  <c:v>2.4999999999999998E-6</c:v>
                </c:pt>
                <c:pt idx="1556">
                  <c:v>1.75E-6</c:v>
                </c:pt>
                <c:pt idx="1557">
                  <c:v>2.1750000000000004E-6</c:v>
                </c:pt>
                <c:pt idx="1558">
                  <c:v>1.9000000000000002E-6</c:v>
                </c:pt>
                <c:pt idx="1559">
                  <c:v>2.2499999999999996E-6</c:v>
                </c:pt>
                <c:pt idx="1560">
                  <c:v>1.6249999999999999E-6</c:v>
                </c:pt>
                <c:pt idx="1561">
                  <c:v>1.4499999999999999E-6</c:v>
                </c:pt>
                <c:pt idx="1562">
                  <c:v>2.4999999999999998E-6</c:v>
                </c:pt>
                <c:pt idx="1563">
                  <c:v>2.8499999999999998E-6</c:v>
                </c:pt>
                <c:pt idx="1564">
                  <c:v>2.7000000000000004E-6</c:v>
                </c:pt>
                <c:pt idx="1565">
                  <c:v>1.7250000000000002E-6</c:v>
                </c:pt>
                <c:pt idx="1566">
                  <c:v>3.0500000000000004E-6</c:v>
                </c:pt>
                <c:pt idx="1567">
                  <c:v>2.3E-6</c:v>
                </c:pt>
                <c:pt idx="1568">
                  <c:v>2.1750000000000004E-6</c:v>
                </c:pt>
                <c:pt idx="1569">
                  <c:v>2.1000000000000002E-6</c:v>
                </c:pt>
                <c:pt idx="1570">
                  <c:v>1.6000000000000001E-6</c:v>
                </c:pt>
                <c:pt idx="1571">
                  <c:v>2.1499999999999997E-6</c:v>
                </c:pt>
                <c:pt idx="1572">
                  <c:v>1.7250000000000002E-6</c:v>
                </c:pt>
                <c:pt idx="1573">
                  <c:v>2.8250000000000001E-6</c:v>
                </c:pt>
                <c:pt idx="1574">
                  <c:v>1.9749999999999997E-6</c:v>
                </c:pt>
                <c:pt idx="1575">
                  <c:v>2.4500000000000003E-6</c:v>
                </c:pt>
                <c:pt idx="1576">
                  <c:v>3.5499999999999999E-6</c:v>
                </c:pt>
                <c:pt idx="1577">
                  <c:v>2.125E-6</c:v>
                </c:pt>
                <c:pt idx="1578">
                  <c:v>1.525E-6</c:v>
                </c:pt>
                <c:pt idx="1579">
                  <c:v>1.4250000000000001E-6</c:v>
                </c:pt>
                <c:pt idx="1580">
                  <c:v>2.65E-6</c:v>
                </c:pt>
                <c:pt idx="1581">
                  <c:v>2.4500000000000003E-6</c:v>
                </c:pt>
                <c:pt idx="1582">
                  <c:v>2.3750000000000001E-6</c:v>
                </c:pt>
                <c:pt idx="1583">
                  <c:v>2.5500000000000001E-6</c:v>
                </c:pt>
                <c:pt idx="1584">
                  <c:v>1.7750000000000002E-6</c:v>
                </c:pt>
                <c:pt idx="1585">
                  <c:v>2.3999999999999999E-6</c:v>
                </c:pt>
                <c:pt idx="1586">
                  <c:v>2.1499999999999997E-6</c:v>
                </c:pt>
                <c:pt idx="1587">
                  <c:v>2.0000000000000003E-6</c:v>
                </c:pt>
                <c:pt idx="1588">
                  <c:v>2.6250000000000003E-6</c:v>
                </c:pt>
                <c:pt idx="1589">
                  <c:v>2.125E-6</c:v>
                </c:pt>
                <c:pt idx="1590">
                  <c:v>1.75E-6</c:v>
                </c:pt>
                <c:pt idx="1591">
                  <c:v>3.45E-6</c:v>
                </c:pt>
                <c:pt idx="1592">
                  <c:v>2.2750000000000002E-6</c:v>
                </c:pt>
                <c:pt idx="1593">
                  <c:v>2.8499999999999998E-6</c:v>
                </c:pt>
                <c:pt idx="1594">
                  <c:v>1.5500000000000002E-6</c:v>
                </c:pt>
                <c:pt idx="1595">
                  <c:v>1.6249999999999999E-6</c:v>
                </c:pt>
                <c:pt idx="1596">
                  <c:v>2.3750000000000001E-6</c:v>
                </c:pt>
                <c:pt idx="1597">
                  <c:v>2.3500000000000004E-6</c:v>
                </c:pt>
                <c:pt idx="1598">
                  <c:v>2.3249999999999998E-6</c:v>
                </c:pt>
                <c:pt idx="1599">
                  <c:v>2.2750000000000002E-6</c:v>
                </c:pt>
                <c:pt idx="1600">
                  <c:v>1.7750000000000002E-6</c:v>
                </c:pt>
                <c:pt idx="1601">
                  <c:v>3.4000000000000005E-6</c:v>
                </c:pt>
                <c:pt idx="1602">
                  <c:v>2.1750000000000004E-6</c:v>
                </c:pt>
                <c:pt idx="1603">
                  <c:v>2.2750000000000002E-6</c:v>
                </c:pt>
                <c:pt idx="1604">
                  <c:v>2.4500000000000003E-6</c:v>
                </c:pt>
                <c:pt idx="1605">
                  <c:v>3.45E-6</c:v>
                </c:pt>
                <c:pt idx="1606">
                  <c:v>2.1000000000000002E-6</c:v>
                </c:pt>
                <c:pt idx="1607">
                  <c:v>1.875E-6</c:v>
                </c:pt>
                <c:pt idx="1608">
                  <c:v>2.4249999999999997E-6</c:v>
                </c:pt>
                <c:pt idx="1609">
                  <c:v>1.9250000000000002E-6</c:v>
                </c:pt>
                <c:pt idx="1610">
                  <c:v>1.6249999999999999E-6</c:v>
                </c:pt>
                <c:pt idx="1611">
                  <c:v>3.3749999999999999E-6</c:v>
                </c:pt>
                <c:pt idx="1612">
                  <c:v>2.125E-6</c:v>
                </c:pt>
                <c:pt idx="1613">
                  <c:v>2.2249999999999999E-6</c:v>
                </c:pt>
                <c:pt idx="1614">
                  <c:v>2.4500000000000003E-6</c:v>
                </c:pt>
                <c:pt idx="1615">
                  <c:v>2.8000000000000003E-6</c:v>
                </c:pt>
                <c:pt idx="1616">
                  <c:v>1.7750000000000002E-6</c:v>
                </c:pt>
                <c:pt idx="1617">
                  <c:v>1.7750000000000002E-6</c:v>
                </c:pt>
                <c:pt idx="1618">
                  <c:v>2.3249999999999998E-6</c:v>
                </c:pt>
                <c:pt idx="1619">
                  <c:v>2.1499999999999997E-6</c:v>
                </c:pt>
                <c:pt idx="1620">
                  <c:v>2.3249999999999998E-6</c:v>
                </c:pt>
                <c:pt idx="1621">
                  <c:v>1.9749999999999997E-6</c:v>
                </c:pt>
                <c:pt idx="1622">
                  <c:v>1.9250000000000002E-6</c:v>
                </c:pt>
                <c:pt idx="1623">
                  <c:v>1.7999999999999999E-6</c:v>
                </c:pt>
                <c:pt idx="1624">
                  <c:v>2.3750000000000001E-6</c:v>
                </c:pt>
                <c:pt idx="1625">
                  <c:v>2.6250000000000003E-6</c:v>
                </c:pt>
                <c:pt idx="1626">
                  <c:v>2.0499999999999999E-6</c:v>
                </c:pt>
                <c:pt idx="1627">
                  <c:v>2.2750000000000002E-6</c:v>
                </c:pt>
                <c:pt idx="1628">
                  <c:v>1.875E-6</c:v>
                </c:pt>
                <c:pt idx="1629">
                  <c:v>2.1750000000000004E-6</c:v>
                </c:pt>
                <c:pt idx="1630">
                  <c:v>1.7999999999999999E-6</c:v>
                </c:pt>
                <c:pt idx="1631">
                  <c:v>2.9500000000000006E-6</c:v>
                </c:pt>
                <c:pt idx="1632">
                  <c:v>2.8000000000000003E-6</c:v>
                </c:pt>
                <c:pt idx="1633">
                  <c:v>2.7750000000000005E-6</c:v>
                </c:pt>
                <c:pt idx="1634">
                  <c:v>2.7499999999999999E-6</c:v>
                </c:pt>
                <c:pt idx="1635">
                  <c:v>4.2000000000000004E-6</c:v>
                </c:pt>
                <c:pt idx="1636">
                  <c:v>5.4250000000000006E-6</c:v>
                </c:pt>
                <c:pt idx="1637">
                  <c:v>3.45E-6</c:v>
                </c:pt>
                <c:pt idx="1638">
                  <c:v>4.4500000000000006E-6</c:v>
                </c:pt>
                <c:pt idx="1639">
                  <c:v>4.2750000000000006E-6</c:v>
                </c:pt>
                <c:pt idx="1640">
                  <c:v>3.1750000000000001E-6</c:v>
                </c:pt>
                <c:pt idx="1641">
                  <c:v>5.3500000000000004E-6</c:v>
                </c:pt>
                <c:pt idx="1642">
                  <c:v>4.8749999999999999E-6</c:v>
                </c:pt>
                <c:pt idx="1643">
                  <c:v>3.3500000000000001E-6</c:v>
                </c:pt>
                <c:pt idx="1644">
                  <c:v>6.1E-6</c:v>
                </c:pt>
                <c:pt idx="1645">
                  <c:v>5.6500000000000001E-6</c:v>
                </c:pt>
                <c:pt idx="1646">
                  <c:v>4.4750000000000004E-6</c:v>
                </c:pt>
                <c:pt idx="1647">
                  <c:v>5.0750000000000005E-6</c:v>
                </c:pt>
                <c:pt idx="1648">
                  <c:v>3.3000000000000006E-6</c:v>
                </c:pt>
                <c:pt idx="1649">
                  <c:v>4.2250000000000002E-6</c:v>
                </c:pt>
                <c:pt idx="1650">
                  <c:v>4.4750000000000004E-6</c:v>
                </c:pt>
                <c:pt idx="1651">
                  <c:v>3.7750000000000003E-6</c:v>
                </c:pt>
                <c:pt idx="1652">
                  <c:v>4.8250000000000004E-6</c:v>
                </c:pt>
                <c:pt idx="1653">
                  <c:v>3.2500000000000002E-6</c:v>
                </c:pt>
                <c:pt idx="1654">
                  <c:v>4.6500000000000004E-6</c:v>
                </c:pt>
                <c:pt idx="1655">
                  <c:v>3.4000000000000005E-6</c:v>
                </c:pt>
                <c:pt idx="1656">
                  <c:v>4.6999999999999999E-6</c:v>
                </c:pt>
                <c:pt idx="1657">
                  <c:v>3.4750000000000006E-6</c:v>
                </c:pt>
                <c:pt idx="1658">
                  <c:v>5.8499999999999999E-6</c:v>
                </c:pt>
                <c:pt idx="1659">
                  <c:v>4.9750000000000006E-6</c:v>
                </c:pt>
                <c:pt idx="1660">
                  <c:v>3.6750000000000004E-6</c:v>
                </c:pt>
                <c:pt idx="1661">
                  <c:v>3.9750000000000001E-6</c:v>
                </c:pt>
                <c:pt idx="1662">
                  <c:v>5.0250000000000002E-6</c:v>
                </c:pt>
                <c:pt idx="1663">
                  <c:v>4.0250000000000004E-6</c:v>
                </c:pt>
                <c:pt idx="1664">
                  <c:v>4.6750000000000001E-6</c:v>
                </c:pt>
                <c:pt idx="1665">
                  <c:v>4.5500000000000005E-6</c:v>
                </c:pt>
                <c:pt idx="1666">
                  <c:v>2.8750000000000004E-6</c:v>
                </c:pt>
                <c:pt idx="1667">
                  <c:v>3.4750000000000006E-6</c:v>
                </c:pt>
                <c:pt idx="1668">
                  <c:v>4.6999999999999999E-6</c:v>
                </c:pt>
                <c:pt idx="1669">
                  <c:v>3.3250000000000004E-6</c:v>
                </c:pt>
                <c:pt idx="1670">
                  <c:v>4.6E-6</c:v>
                </c:pt>
                <c:pt idx="1671">
                  <c:v>2.6250000000000003E-6</c:v>
                </c:pt>
                <c:pt idx="1672">
                  <c:v>6.0750000000000003E-6</c:v>
                </c:pt>
                <c:pt idx="1673">
                  <c:v>5.3500000000000004E-6</c:v>
                </c:pt>
                <c:pt idx="1674">
                  <c:v>4.3499999999999999E-6</c:v>
                </c:pt>
                <c:pt idx="1675">
                  <c:v>3.3250000000000004E-6</c:v>
                </c:pt>
                <c:pt idx="1676">
                  <c:v>4.25E-6</c:v>
                </c:pt>
                <c:pt idx="1677">
                  <c:v>3.9750000000000001E-6</c:v>
                </c:pt>
                <c:pt idx="1678">
                  <c:v>4.0749999999999999E-6</c:v>
                </c:pt>
                <c:pt idx="1679">
                  <c:v>5.1499999999999998E-6</c:v>
                </c:pt>
                <c:pt idx="1680">
                  <c:v>4.5500000000000005E-6</c:v>
                </c:pt>
                <c:pt idx="1681">
                  <c:v>4.9750000000000006E-6</c:v>
                </c:pt>
                <c:pt idx="1682">
                  <c:v>6.1E-6</c:v>
                </c:pt>
                <c:pt idx="1683">
                  <c:v>3.9500000000000003E-6</c:v>
                </c:pt>
                <c:pt idx="1684">
                  <c:v>4.4000000000000002E-6</c:v>
                </c:pt>
                <c:pt idx="1685">
                  <c:v>4.1250000000000003E-6</c:v>
                </c:pt>
                <c:pt idx="1686">
                  <c:v>2.8000000000000003E-6</c:v>
                </c:pt>
                <c:pt idx="1687">
                  <c:v>3.9750000000000001E-6</c:v>
                </c:pt>
                <c:pt idx="1688">
                  <c:v>4.7250000000000005E-6</c:v>
                </c:pt>
                <c:pt idx="1689">
                  <c:v>3.9500000000000003E-6</c:v>
                </c:pt>
                <c:pt idx="1690">
                  <c:v>3.1750000000000001E-6</c:v>
                </c:pt>
                <c:pt idx="1691">
                  <c:v>3.8E-6</c:v>
                </c:pt>
                <c:pt idx="1692">
                  <c:v>3.5750000000000005E-6</c:v>
                </c:pt>
                <c:pt idx="1693">
                  <c:v>3.7500000000000005E-6</c:v>
                </c:pt>
                <c:pt idx="1694">
                  <c:v>3.9500000000000003E-6</c:v>
                </c:pt>
                <c:pt idx="1695">
                  <c:v>4.3750000000000005E-6</c:v>
                </c:pt>
                <c:pt idx="1696">
                  <c:v>5.4750000000000001E-6</c:v>
                </c:pt>
                <c:pt idx="1697">
                  <c:v>3.4750000000000006E-6</c:v>
                </c:pt>
                <c:pt idx="1698">
                  <c:v>3.3749999999999999E-6</c:v>
                </c:pt>
                <c:pt idx="1699">
                  <c:v>5.9500000000000006E-6</c:v>
                </c:pt>
                <c:pt idx="1700">
                  <c:v>3.1500000000000003E-6</c:v>
                </c:pt>
                <c:pt idx="1701">
                  <c:v>4.9750000000000006E-6</c:v>
                </c:pt>
                <c:pt idx="1702">
                  <c:v>4.2000000000000004E-6</c:v>
                </c:pt>
                <c:pt idx="1703">
                  <c:v>4.9250000000000003E-6</c:v>
                </c:pt>
                <c:pt idx="1704">
                  <c:v>3.7249999999999999E-6</c:v>
                </c:pt>
                <c:pt idx="1705">
                  <c:v>4.0250000000000004E-6</c:v>
                </c:pt>
                <c:pt idx="1706">
                  <c:v>3.9999999999999998E-6</c:v>
                </c:pt>
                <c:pt idx="1707">
                  <c:v>3.5250000000000001E-6</c:v>
                </c:pt>
                <c:pt idx="1708">
                  <c:v>5.0250000000000002E-6</c:v>
                </c:pt>
                <c:pt idx="1709">
                  <c:v>4.2250000000000002E-6</c:v>
                </c:pt>
                <c:pt idx="1710">
                  <c:v>5.1750000000000004E-6</c:v>
                </c:pt>
                <c:pt idx="1711">
                  <c:v>3.5250000000000001E-6</c:v>
                </c:pt>
                <c:pt idx="1712">
                  <c:v>5.2750000000000003E-6</c:v>
                </c:pt>
                <c:pt idx="1713">
                  <c:v>6.6749999999999996E-6</c:v>
                </c:pt>
                <c:pt idx="1714">
                  <c:v>4.0250000000000004E-6</c:v>
                </c:pt>
                <c:pt idx="1715">
                  <c:v>5.9500000000000006E-6</c:v>
                </c:pt>
                <c:pt idx="1716">
                  <c:v>3.5250000000000001E-6</c:v>
                </c:pt>
                <c:pt idx="1717">
                  <c:v>4.7500000000000003E-6</c:v>
                </c:pt>
                <c:pt idx="1718">
                  <c:v>3.6500000000000006E-6</c:v>
                </c:pt>
                <c:pt idx="1719">
                  <c:v>5.0499999999999999E-6</c:v>
                </c:pt>
                <c:pt idx="1720">
                  <c:v>5.575E-6</c:v>
                </c:pt>
                <c:pt idx="1721">
                  <c:v>4.0749999999999999E-6</c:v>
                </c:pt>
                <c:pt idx="1722">
                  <c:v>2.8499999999999998E-6</c:v>
                </c:pt>
                <c:pt idx="1723">
                  <c:v>4.5500000000000005E-6</c:v>
                </c:pt>
                <c:pt idx="1724">
                  <c:v>4.2750000000000006E-6</c:v>
                </c:pt>
                <c:pt idx="1725">
                  <c:v>4.7250000000000005E-6</c:v>
                </c:pt>
                <c:pt idx="1726">
                  <c:v>4.3250000000000001E-6</c:v>
                </c:pt>
                <c:pt idx="1727">
                  <c:v>3.0000000000000001E-6</c:v>
                </c:pt>
                <c:pt idx="1728">
                  <c:v>4.4500000000000006E-6</c:v>
                </c:pt>
                <c:pt idx="1729">
                  <c:v>5.0250000000000002E-6</c:v>
                </c:pt>
                <c:pt idx="1730">
                  <c:v>5.2249999999999999E-6</c:v>
                </c:pt>
                <c:pt idx="1731">
                  <c:v>4.25E-6</c:v>
                </c:pt>
                <c:pt idx="1732">
                  <c:v>3.4000000000000005E-6</c:v>
                </c:pt>
                <c:pt idx="1733">
                  <c:v>4.8250000000000004E-6</c:v>
                </c:pt>
                <c:pt idx="1734">
                  <c:v>4.3750000000000005E-6</c:v>
                </c:pt>
                <c:pt idx="1735">
                  <c:v>3.8250000000000006E-6</c:v>
                </c:pt>
                <c:pt idx="1736">
                  <c:v>4.6750000000000001E-6</c:v>
                </c:pt>
                <c:pt idx="1737">
                  <c:v>3.5750000000000005E-6</c:v>
                </c:pt>
                <c:pt idx="1738">
                  <c:v>3.6750000000000004E-6</c:v>
                </c:pt>
                <c:pt idx="1739">
                  <c:v>4.3000000000000003E-6</c:v>
                </c:pt>
                <c:pt idx="1740">
                  <c:v>3.8999999999999999E-6</c:v>
                </c:pt>
                <c:pt idx="1741">
                  <c:v>3.8999999999999999E-6</c:v>
                </c:pt>
                <c:pt idx="1742">
                  <c:v>3.6750000000000004E-6</c:v>
                </c:pt>
                <c:pt idx="1743">
                  <c:v>4.5249999999999999E-6</c:v>
                </c:pt>
                <c:pt idx="1744">
                  <c:v>3.8250000000000006E-6</c:v>
                </c:pt>
                <c:pt idx="1745">
                  <c:v>4.4750000000000004E-6</c:v>
                </c:pt>
                <c:pt idx="1746">
                  <c:v>3.6750000000000004E-6</c:v>
                </c:pt>
                <c:pt idx="1747">
                  <c:v>4.0749999999999999E-6</c:v>
                </c:pt>
                <c:pt idx="1748">
                  <c:v>4.6250000000000006E-6</c:v>
                </c:pt>
                <c:pt idx="1749">
                  <c:v>4.1000000000000006E-6</c:v>
                </c:pt>
                <c:pt idx="1750">
                  <c:v>3.9750000000000001E-6</c:v>
                </c:pt>
                <c:pt idx="1751">
                  <c:v>3.5000000000000004E-6</c:v>
                </c:pt>
                <c:pt idx="1752">
                  <c:v>5.3750000000000002E-6</c:v>
                </c:pt>
                <c:pt idx="1753">
                  <c:v>6.1500000000000004E-6</c:v>
                </c:pt>
                <c:pt idx="1754">
                  <c:v>6.8749999999999994E-6</c:v>
                </c:pt>
                <c:pt idx="1755">
                  <c:v>4.6E-6</c:v>
                </c:pt>
                <c:pt idx="1756">
                  <c:v>3.3500000000000001E-6</c:v>
                </c:pt>
                <c:pt idx="1757">
                  <c:v>4.3750000000000005E-6</c:v>
                </c:pt>
                <c:pt idx="1758">
                  <c:v>3.2250000000000005E-6</c:v>
                </c:pt>
                <c:pt idx="1759">
                  <c:v>4.1250000000000003E-6</c:v>
                </c:pt>
                <c:pt idx="1760">
                  <c:v>3.1999999999999999E-6</c:v>
                </c:pt>
                <c:pt idx="1761">
                  <c:v>4.0500000000000002E-6</c:v>
                </c:pt>
                <c:pt idx="1762">
                  <c:v>4.6500000000000004E-6</c:v>
                </c:pt>
                <c:pt idx="1763">
                  <c:v>2.9249999999999999E-6</c:v>
                </c:pt>
                <c:pt idx="1764">
                  <c:v>4.2000000000000004E-6</c:v>
                </c:pt>
                <c:pt idx="1765">
                  <c:v>3.4250000000000002E-6</c:v>
                </c:pt>
                <c:pt idx="1766">
                  <c:v>4.4500000000000006E-6</c:v>
                </c:pt>
                <c:pt idx="1767">
                  <c:v>3.275E-6</c:v>
                </c:pt>
                <c:pt idx="1768">
                  <c:v>4.0250000000000004E-6</c:v>
                </c:pt>
                <c:pt idx="1769">
                  <c:v>3.1250000000000006E-6</c:v>
                </c:pt>
                <c:pt idx="1770">
                  <c:v>4.3499999999999999E-6</c:v>
                </c:pt>
                <c:pt idx="1771">
                  <c:v>3.4000000000000005E-6</c:v>
                </c:pt>
                <c:pt idx="1772">
                  <c:v>3.3500000000000001E-6</c:v>
                </c:pt>
                <c:pt idx="1773">
                  <c:v>3.3250000000000004E-6</c:v>
                </c:pt>
                <c:pt idx="1774">
                  <c:v>3.6000000000000003E-6</c:v>
                </c:pt>
                <c:pt idx="1775">
                  <c:v>3.8E-6</c:v>
                </c:pt>
                <c:pt idx="1776">
                  <c:v>3.4250000000000002E-6</c:v>
                </c:pt>
                <c:pt idx="1777">
                  <c:v>3.2500000000000002E-6</c:v>
                </c:pt>
                <c:pt idx="1778">
                  <c:v>6.5999999999999995E-6</c:v>
                </c:pt>
                <c:pt idx="1779">
                  <c:v>3.8999999999999999E-6</c:v>
                </c:pt>
                <c:pt idx="1780">
                  <c:v>3.0000000000000001E-6</c:v>
                </c:pt>
                <c:pt idx="1781">
                  <c:v>5.3000000000000001E-6</c:v>
                </c:pt>
                <c:pt idx="1782">
                  <c:v>4.775E-6</c:v>
                </c:pt>
                <c:pt idx="1783">
                  <c:v>3.1250000000000006E-6</c:v>
                </c:pt>
                <c:pt idx="1784">
                  <c:v>3.0750000000000002E-6</c:v>
                </c:pt>
                <c:pt idx="1785">
                  <c:v>4.7250000000000005E-6</c:v>
                </c:pt>
                <c:pt idx="1786">
                  <c:v>5.8750000000000005E-6</c:v>
                </c:pt>
                <c:pt idx="1787">
                  <c:v>4.9250000000000003E-6</c:v>
                </c:pt>
                <c:pt idx="1788">
                  <c:v>3.7500000000000005E-6</c:v>
                </c:pt>
                <c:pt idx="1789">
                  <c:v>3.8750000000000002E-6</c:v>
                </c:pt>
                <c:pt idx="1790">
                  <c:v>3.5499999999999999E-6</c:v>
                </c:pt>
                <c:pt idx="1791">
                  <c:v>4.6500000000000004E-6</c:v>
                </c:pt>
                <c:pt idx="1792">
                  <c:v>4.0250000000000004E-6</c:v>
                </c:pt>
                <c:pt idx="1793">
                  <c:v>4.5000000000000001E-6</c:v>
                </c:pt>
                <c:pt idx="1794">
                  <c:v>5.575E-6</c:v>
                </c:pt>
                <c:pt idx="1795">
                  <c:v>6.6250000000000001E-6</c:v>
                </c:pt>
                <c:pt idx="1796">
                  <c:v>7.150000000000001E-6</c:v>
                </c:pt>
                <c:pt idx="1797">
                  <c:v>4.2000000000000004E-6</c:v>
                </c:pt>
                <c:pt idx="1798">
                  <c:v>4.3250000000000001E-6</c:v>
                </c:pt>
                <c:pt idx="1799">
                  <c:v>4.3250000000000001E-6</c:v>
                </c:pt>
                <c:pt idx="1800">
                  <c:v>4.2750000000000006E-6</c:v>
                </c:pt>
                <c:pt idx="1801">
                  <c:v>4.3750000000000005E-6</c:v>
                </c:pt>
                <c:pt idx="1802">
                  <c:v>4.3250000000000001E-6</c:v>
                </c:pt>
                <c:pt idx="1803">
                  <c:v>4.9750000000000006E-6</c:v>
                </c:pt>
                <c:pt idx="1804">
                  <c:v>4.9250000000000003E-6</c:v>
                </c:pt>
                <c:pt idx="1805">
                  <c:v>3.1E-6</c:v>
                </c:pt>
                <c:pt idx="1806">
                  <c:v>3.7500000000000005E-6</c:v>
                </c:pt>
                <c:pt idx="1807">
                  <c:v>4.1000000000000006E-6</c:v>
                </c:pt>
                <c:pt idx="1808">
                  <c:v>3.3500000000000001E-6</c:v>
                </c:pt>
                <c:pt idx="1809">
                  <c:v>3.5750000000000005E-6</c:v>
                </c:pt>
                <c:pt idx="1810">
                  <c:v>5.0499999999999999E-6</c:v>
                </c:pt>
                <c:pt idx="1811">
                  <c:v>3.4750000000000006E-6</c:v>
                </c:pt>
                <c:pt idx="1812">
                  <c:v>4.1749999999999998E-6</c:v>
                </c:pt>
                <c:pt idx="1813">
                  <c:v>3.5499999999999999E-6</c:v>
                </c:pt>
                <c:pt idx="1814">
                  <c:v>4.6E-6</c:v>
                </c:pt>
                <c:pt idx="1815">
                  <c:v>6.1750000000000002E-6</c:v>
                </c:pt>
                <c:pt idx="1816">
                  <c:v>2.4500000000000003E-6</c:v>
                </c:pt>
                <c:pt idx="1817">
                  <c:v>4.2750000000000006E-6</c:v>
                </c:pt>
                <c:pt idx="1818">
                  <c:v>3.7249999999999999E-6</c:v>
                </c:pt>
                <c:pt idx="1819">
                  <c:v>3.9500000000000003E-6</c:v>
                </c:pt>
                <c:pt idx="1820">
                  <c:v>4.6500000000000004E-6</c:v>
                </c:pt>
                <c:pt idx="1821">
                  <c:v>4.4000000000000002E-6</c:v>
                </c:pt>
                <c:pt idx="1822">
                  <c:v>6.6250000000000001E-6</c:v>
                </c:pt>
                <c:pt idx="1823">
                  <c:v>1.0075000000000001E-5</c:v>
                </c:pt>
                <c:pt idx="1824">
                  <c:v>5.3000000000000001E-6</c:v>
                </c:pt>
                <c:pt idx="1825">
                  <c:v>6.3500000000000002E-6</c:v>
                </c:pt>
                <c:pt idx="1826">
                  <c:v>7.500000000000001E-6</c:v>
                </c:pt>
                <c:pt idx="1827">
                  <c:v>1.1175000000000001E-5</c:v>
                </c:pt>
                <c:pt idx="1828">
                  <c:v>6.1E-6</c:v>
                </c:pt>
                <c:pt idx="1829">
                  <c:v>9.55E-6</c:v>
                </c:pt>
                <c:pt idx="1830">
                  <c:v>5.8000000000000004E-6</c:v>
                </c:pt>
                <c:pt idx="1831">
                  <c:v>1.0575E-5</c:v>
                </c:pt>
                <c:pt idx="1832">
                  <c:v>9.0750000000000004E-6</c:v>
                </c:pt>
                <c:pt idx="1833">
                  <c:v>1.1175000000000001E-5</c:v>
                </c:pt>
                <c:pt idx="1834">
                  <c:v>1.04E-5</c:v>
                </c:pt>
                <c:pt idx="1835">
                  <c:v>9.1749999999999994E-6</c:v>
                </c:pt>
                <c:pt idx="1836">
                  <c:v>1.1075E-5</c:v>
                </c:pt>
                <c:pt idx="1837">
                  <c:v>1.3725E-5</c:v>
                </c:pt>
                <c:pt idx="1838">
                  <c:v>1.0025E-5</c:v>
                </c:pt>
                <c:pt idx="1839">
                  <c:v>6.0000000000000002E-6</c:v>
                </c:pt>
                <c:pt idx="1840">
                  <c:v>1.185E-5</c:v>
                </c:pt>
                <c:pt idx="1841">
                  <c:v>1.0900000000000001E-5</c:v>
                </c:pt>
                <c:pt idx="1842">
                  <c:v>1.2325E-5</c:v>
                </c:pt>
                <c:pt idx="1843">
                  <c:v>9.1749999999999994E-6</c:v>
                </c:pt>
                <c:pt idx="1844">
                  <c:v>1.075E-5</c:v>
                </c:pt>
                <c:pt idx="1845">
                  <c:v>1.165E-5</c:v>
                </c:pt>
                <c:pt idx="1846">
                  <c:v>1.6974999999999999E-5</c:v>
                </c:pt>
                <c:pt idx="1847">
                  <c:v>1.645E-5</c:v>
                </c:pt>
                <c:pt idx="1848">
                  <c:v>1.0625000000000001E-5</c:v>
                </c:pt>
                <c:pt idx="1849">
                  <c:v>1.2850000000000001E-5</c:v>
                </c:pt>
                <c:pt idx="1850">
                  <c:v>1.1824999999999999E-5</c:v>
                </c:pt>
                <c:pt idx="1851">
                  <c:v>1.3000000000000001E-5</c:v>
                </c:pt>
                <c:pt idx="1852">
                  <c:v>1.7874999999999997E-5</c:v>
                </c:pt>
                <c:pt idx="1853">
                  <c:v>1.31E-5</c:v>
                </c:pt>
                <c:pt idx="1854">
                  <c:v>1.2925000000000001E-5</c:v>
                </c:pt>
                <c:pt idx="1855">
                  <c:v>1.8624999999999999E-5</c:v>
                </c:pt>
                <c:pt idx="1856">
                  <c:v>3.2650000000000001E-5</c:v>
                </c:pt>
                <c:pt idx="1857">
                  <c:v>1.5875E-5</c:v>
                </c:pt>
                <c:pt idx="1858">
                  <c:v>3.1149999999999998E-5</c:v>
                </c:pt>
                <c:pt idx="1859">
                  <c:v>1.385E-5</c:v>
                </c:pt>
                <c:pt idx="1860">
                  <c:v>2.7899999999999997E-5</c:v>
                </c:pt>
                <c:pt idx="1861">
                  <c:v>2.0874999999999999E-5</c:v>
                </c:pt>
                <c:pt idx="1862">
                  <c:v>1.7074999999999998E-5</c:v>
                </c:pt>
                <c:pt idx="1863">
                  <c:v>1.8324999999999998E-5</c:v>
                </c:pt>
                <c:pt idx="1864">
                  <c:v>2.2349999999999998E-5</c:v>
                </c:pt>
                <c:pt idx="1865">
                  <c:v>1.95E-5</c:v>
                </c:pt>
                <c:pt idx="1866">
                  <c:v>1.6899999999999997E-5</c:v>
                </c:pt>
                <c:pt idx="1867">
                  <c:v>1.2875E-5</c:v>
                </c:pt>
                <c:pt idx="1868">
                  <c:v>1.8825E-5</c:v>
                </c:pt>
                <c:pt idx="1869">
                  <c:v>1.4750000000000001E-5</c:v>
                </c:pt>
                <c:pt idx="1870">
                  <c:v>2.9074999999999999E-5</c:v>
                </c:pt>
                <c:pt idx="1871">
                  <c:v>1.715E-5</c:v>
                </c:pt>
                <c:pt idx="1872">
                  <c:v>1.9074999999999999E-5</c:v>
                </c:pt>
                <c:pt idx="1873">
                  <c:v>2.8349999999999998E-5</c:v>
                </c:pt>
                <c:pt idx="1874">
                  <c:v>1.5499999999999997E-5</c:v>
                </c:pt>
                <c:pt idx="1875">
                  <c:v>2.5299999999999998E-5</c:v>
                </c:pt>
                <c:pt idx="1876">
                  <c:v>1.5299999999999999E-5</c:v>
                </c:pt>
                <c:pt idx="1877">
                  <c:v>2.3899999999999998E-5</c:v>
                </c:pt>
                <c:pt idx="1878">
                  <c:v>2.1424999999999999E-5</c:v>
                </c:pt>
                <c:pt idx="1879">
                  <c:v>1.8724999999999998E-5</c:v>
                </c:pt>
                <c:pt idx="1880">
                  <c:v>1.43E-5</c:v>
                </c:pt>
                <c:pt idx="1881">
                  <c:v>1.4825E-5</c:v>
                </c:pt>
                <c:pt idx="1882">
                  <c:v>1.8899999999999999E-5</c:v>
                </c:pt>
                <c:pt idx="1883">
                  <c:v>1.5524999999999998E-5</c:v>
                </c:pt>
                <c:pt idx="1884">
                  <c:v>2.1725E-5</c:v>
                </c:pt>
                <c:pt idx="1885">
                  <c:v>2.3349999999999998E-5</c:v>
                </c:pt>
                <c:pt idx="1886">
                  <c:v>2.0724999999999999E-5</c:v>
                </c:pt>
                <c:pt idx="1887">
                  <c:v>2.0724999999999999E-5</c:v>
                </c:pt>
                <c:pt idx="1888">
                  <c:v>2.3224999999999999E-5</c:v>
                </c:pt>
                <c:pt idx="1889">
                  <c:v>2.6374999999999997E-5</c:v>
                </c:pt>
                <c:pt idx="1890">
                  <c:v>1.7174999999999997E-5</c:v>
                </c:pt>
                <c:pt idx="1891">
                  <c:v>1.9049999999999999E-5</c:v>
                </c:pt>
                <c:pt idx="1892">
                  <c:v>2.1974999999999999E-5</c:v>
                </c:pt>
                <c:pt idx="1893">
                  <c:v>2.41E-5</c:v>
                </c:pt>
                <c:pt idx="1894">
                  <c:v>2.3099999999999999E-5</c:v>
                </c:pt>
                <c:pt idx="1895">
                  <c:v>2.4974999999999997E-5</c:v>
                </c:pt>
                <c:pt idx="1896">
                  <c:v>2.2924999999999998E-5</c:v>
                </c:pt>
                <c:pt idx="1897">
                  <c:v>1.6624999999999998E-5</c:v>
                </c:pt>
                <c:pt idx="1898">
                  <c:v>1.5549999999999999E-5</c:v>
                </c:pt>
                <c:pt idx="1899">
                  <c:v>2.2549999999999999E-5</c:v>
                </c:pt>
                <c:pt idx="1900">
                  <c:v>3.0224999999999996E-5</c:v>
                </c:pt>
                <c:pt idx="1901">
                  <c:v>1.5274999999999999E-5</c:v>
                </c:pt>
                <c:pt idx="1902">
                  <c:v>1.9925E-5</c:v>
                </c:pt>
                <c:pt idx="1903">
                  <c:v>2.4074999999999999E-5</c:v>
                </c:pt>
                <c:pt idx="1904">
                  <c:v>2.0374999999999997E-5</c:v>
                </c:pt>
                <c:pt idx="1905">
                  <c:v>2.1249999999999998E-5</c:v>
                </c:pt>
                <c:pt idx="1906">
                  <c:v>1.8099999999999999E-5</c:v>
                </c:pt>
                <c:pt idx="1907">
                  <c:v>2.5724999999999998E-5</c:v>
                </c:pt>
                <c:pt idx="1908">
                  <c:v>1.8349999999999999E-5</c:v>
                </c:pt>
                <c:pt idx="1909">
                  <c:v>2.4024999999999998E-5</c:v>
                </c:pt>
                <c:pt idx="1910">
                  <c:v>2.0024999999999999E-5</c:v>
                </c:pt>
                <c:pt idx="1911">
                  <c:v>2.2274999999999999E-5</c:v>
                </c:pt>
                <c:pt idx="1912">
                  <c:v>2.0149999999999999E-5</c:v>
                </c:pt>
                <c:pt idx="1913">
                  <c:v>1.8349999999999999E-5</c:v>
                </c:pt>
                <c:pt idx="1914">
                  <c:v>2.3624999999999998E-5</c:v>
                </c:pt>
                <c:pt idx="1915">
                  <c:v>1.4575E-5</c:v>
                </c:pt>
                <c:pt idx="1916">
                  <c:v>2.1199999999999997E-5</c:v>
                </c:pt>
                <c:pt idx="1917">
                  <c:v>2.83E-5</c:v>
                </c:pt>
                <c:pt idx="1918">
                  <c:v>2.4224999999999999E-5</c:v>
                </c:pt>
                <c:pt idx="1919">
                  <c:v>2.4724999999999998E-5</c:v>
                </c:pt>
                <c:pt idx="1920">
                  <c:v>2.3249999999999999E-5</c:v>
                </c:pt>
                <c:pt idx="1921">
                  <c:v>3.2574999999999999E-5</c:v>
                </c:pt>
                <c:pt idx="1922">
                  <c:v>3.0774999999999996E-5</c:v>
                </c:pt>
                <c:pt idx="1923">
                  <c:v>1.3825000000000001E-5</c:v>
                </c:pt>
                <c:pt idx="1924">
                  <c:v>1.4799999999999999E-5</c:v>
                </c:pt>
                <c:pt idx="1925">
                  <c:v>1.525E-5</c:v>
                </c:pt>
                <c:pt idx="1926">
                  <c:v>1.9925E-5</c:v>
                </c:pt>
                <c:pt idx="1927">
                  <c:v>2.885E-5</c:v>
                </c:pt>
                <c:pt idx="1928">
                  <c:v>2.145E-5</c:v>
                </c:pt>
                <c:pt idx="1929">
                  <c:v>1.5349999999999997E-5</c:v>
                </c:pt>
                <c:pt idx="1930">
                  <c:v>1.7024999999999997E-5</c:v>
                </c:pt>
                <c:pt idx="1931">
                  <c:v>2.2599999999999997E-5</c:v>
                </c:pt>
                <c:pt idx="1932">
                  <c:v>2.0324999999999999E-5</c:v>
                </c:pt>
                <c:pt idx="1933">
                  <c:v>2.8349999999999998E-5</c:v>
                </c:pt>
                <c:pt idx="1934">
                  <c:v>2.6524999999999998E-5</c:v>
                </c:pt>
                <c:pt idx="1935">
                  <c:v>1.9225E-5</c:v>
                </c:pt>
                <c:pt idx="1936">
                  <c:v>1.6274999999999999E-5</c:v>
                </c:pt>
                <c:pt idx="1937">
                  <c:v>1.825E-5</c:v>
                </c:pt>
                <c:pt idx="1938">
                  <c:v>3.1449999999999999E-5</c:v>
                </c:pt>
                <c:pt idx="1939">
                  <c:v>2.3349999999999998E-5</c:v>
                </c:pt>
                <c:pt idx="1940">
                  <c:v>2.1824999999999999E-5</c:v>
                </c:pt>
                <c:pt idx="1941">
                  <c:v>1.8999999999999998E-5</c:v>
                </c:pt>
                <c:pt idx="1942">
                  <c:v>2.2124999999999999E-5</c:v>
                </c:pt>
                <c:pt idx="1943">
                  <c:v>2.6124999999999998E-5</c:v>
                </c:pt>
                <c:pt idx="1944">
                  <c:v>2.7499999999999998E-5</c:v>
                </c:pt>
                <c:pt idx="1945">
                  <c:v>2.2224999999999998E-5</c:v>
                </c:pt>
                <c:pt idx="1946">
                  <c:v>3.7749999999999996E-5</c:v>
                </c:pt>
                <c:pt idx="1947">
                  <c:v>2.4824999999999997E-5</c:v>
                </c:pt>
                <c:pt idx="1948">
                  <c:v>1.5949999999999998E-5</c:v>
                </c:pt>
                <c:pt idx="1949">
                  <c:v>2.8274999999999999E-5</c:v>
                </c:pt>
                <c:pt idx="1950">
                  <c:v>2.0049999999999999E-5</c:v>
                </c:pt>
                <c:pt idx="1951">
                  <c:v>2.4649999999999999E-5</c:v>
                </c:pt>
                <c:pt idx="1952">
                  <c:v>2.34E-5</c:v>
                </c:pt>
                <c:pt idx="1953">
                  <c:v>2.2399999999999999E-5</c:v>
                </c:pt>
                <c:pt idx="1954">
                  <c:v>2.6325E-5</c:v>
                </c:pt>
                <c:pt idx="1955">
                  <c:v>2.2174999999999997E-5</c:v>
                </c:pt>
                <c:pt idx="1956">
                  <c:v>2.0724999999999999E-5</c:v>
                </c:pt>
                <c:pt idx="1957">
                  <c:v>1.7224999999999999E-5</c:v>
                </c:pt>
                <c:pt idx="1958">
                  <c:v>2.5749999999999999E-5</c:v>
                </c:pt>
                <c:pt idx="1959">
                  <c:v>1.8525E-5</c:v>
                </c:pt>
                <c:pt idx="1960">
                  <c:v>2.4549999999999997E-5</c:v>
                </c:pt>
                <c:pt idx="1961">
                  <c:v>2.675E-5</c:v>
                </c:pt>
                <c:pt idx="1962">
                  <c:v>2.175E-5</c:v>
                </c:pt>
                <c:pt idx="1963">
                  <c:v>2.3224999999999999E-5</c:v>
                </c:pt>
                <c:pt idx="1964">
                  <c:v>1.6749999999999997E-5</c:v>
                </c:pt>
                <c:pt idx="1965">
                  <c:v>1.6274999999999999E-5</c:v>
                </c:pt>
                <c:pt idx="1966">
                  <c:v>2.8074999999999998E-5</c:v>
                </c:pt>
                <c:pt idx="1967">
                  <c:v>1.7749999999999998E-5</c:v>
                </c:pt>
                <c:pt idx="1968">
                  <c:v>1.4649999999999999E-5</c:v>
                </c:pt>
                <c:pt idx="1969">
                  <c:v>2.8E-5</c:v>
                </c:pt>
                <c:pt idx="1970">
                  <c:v>1.5824999999999998E-5</c:v>
                </c:pt>
                <c:pt idx="1971">
                  <c:v>2.2749999999999997E-5</c:v>
                </c:pt>
                <c:pt idx="1972">
                  <c:v>3.0899999999999999E-5</c:v>
                </c:pt>
                <c:pt idx="1973">
                  <c:v>1.95E-5</c:v>
                </c:pt>
                <c:pt idx="1974">
                  <c:v>3.5750000000000002E-5</c:v>
                </c:pt>
                <c:pt idx="1975">
                  <c:v>2.2074999999999998E-5</c:v>
                </c:pt>
                <c:pt idx="1976">
                  <c:v>1.9149999999999998E-5</c:v>
                </c:pt>
                <c:pt idx="1977">
                  <c:v>1.5449999999999999E-5</c:v>
                </c:pt>
                <c:pt idx="1978">
                  <c:v>2.9724999999999997E-5</c:v>
                </c:pt>
                <c:pt idx="1979">
                  <c:v>2.4924999999999999E-5</c:v>
                </c:pt>
                <c:pt idx="1980">
                  <c:v>1.8324999999999998E-5</c:v>
                </c:pt>
                <c:pt idx="1981">
                  <c:v>2.6149999999999999E-5</c:v>
                </c:pt>
                <c:pt idx="1982">
                  <c:v>1.7874999999999997E-5</c:v>
                </c:pt>
                <c:pt idx="1983">
                  <c:v>2.2124999999999999E-5</c:v>
                </c:pt>
                <c:pt idx="1984">
                  <c:v>1.5050000000000002E-5</c:v>
                </c:pt>
                <c:pt idx="1985">
                  <c:v>2.2575E-5</c:v>
                </c:pt>
                <c:pt idx="1986">
                  <c:v>1.6249999999999999E-5</c:v>
                </c:pt>
                <c:pt idx="1987">
                  <c:v>2.3674999999999999E-5</c:v>
                </c:pt>
                <c:pt idx="1988">
                  <c:v>1.6124999999999999E-5</c:v>
                </c:pt>
                <c:pt idx="1989">
                  <c:v>1.9174999999999999E-5</c:v>
                </c:pt>
                <c:pt idx="1990">
                  <c:v>1.7174999999999997E-5</c:v>
                </c:pt>
                <c:pt idx="1991">
                  <c:v>3.6809949999999998E-3</c:v>
                </c:pt>
                <c:pt idx="1992">
                  <c:v>2.1299999999999999E-5</c:v>
                </c:pt>
                <c:pt idx="1993">
                  <c:v>1.5949999999999998E-5</c:v>
                </c:pt>
                <c:pt idx="1994">
                  <c:v>1.7E-5</c:v>
                </c:pt>
                <c:pt idx="1995">
                  <c:v>1.6175E-5</c:v>
                </c:pt>
                <c:pt idx="1996">
                  <c:v>1.3149999999999999E-5</c:v>
                </c:pt>
                <c:pt idx="1997">
                  <c:v>3.2148749999999999E-3</c:v>
                </c:pt>
                <c:pt idx="1998">
                  <c:v>4.8459250000000001E-3</c:v>
                </c:pt>
                <c:pt idx="1999">
                  <c:v>2.4380925000000001E-2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D8-4A27-9EA2-22BAD2240F5E}"/>
            </c:ext>
          </c:extLst>
        </c:ser>
        <c:ser>
          <c:idx val="2"/>
          <c:order val="2"/>
          <c:tx>
            <c:strRef>
              <c:f>dl475_7!$P$1</c:f>
              <c:strCache>
                <c:ptCount val="1"/>
                <c:pt idx="0">
                  <c:v>Среднее время за сек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dl475_7!$P$2:$P$2002</c:f>
              <c:numCache>
                <c:formatCode>0.00E+00</c:formatCode>
                <c:ptCount val="2001"/>
                <c:pt idx="0">
                  <c:v>9.6067575757575753E-7</c:v>
                </c:pt>
                <c:pt idx="1">
                  <c:v>9.6781832061068708E-7</c:v>
                </c:pt>
                <c:pt idx="2">
                  <c:v>1.0113458646616542E-6</c:v>
                </c:pt>
                <c:pt idx="3">
                  <c:v>9.5897121212121213E-7</c:v>
                </c:pt>
                <c:pt idx="4">
                  <c:v>1.01003007518797E-6</c:v>
                </c:pt>
                <c:pt idx="5">
                  <c:v>9.1934503816793893E-7</c:v>
                </c:pt>
                <c:pt idx="6">
                  <c:v>1.0421729323308272E-6</c:v>
                </c:pt>
                <c:pt idx="7">
                  <c:v>9.8813636363636357E-7</c:v>
                </c:pt>
                <c:pt idx="8">
                  <c:v>9.6623533834586476E-7</c:v>
                </c:pt>
                <c:pt idx="9">
                  <c:v>1.152288888888889E-6</c:v>
                </c:pt>
                <c:pt idx="10">
                  <c:v>1.1095111111111111E-6</c:v>
                </c:pt>
                <c:pt idx="11">
                  <c:v>9.4199307692307694E-7</c:v>
                </c:pt>
                <c:pt idx="12">
                  <c:v>1.0143533834586467E-6</c:v>
                </c:pt>
                <c:pt idx="13">
                  <c:v>1.1006412213740457E-6</c:v>
                </c:pt>
                <c:pt idx="14">
                  <c:v>9.4593458646616544E-7</c:v>
                </c:pt>
                <c:pt idx="15">
                  <c:v>9.0385757575757577E-7</c:v>
                </c:pt>
                <c:pt idx="16">
                  <c:v>1.0111578947368421E-6</c:v>
                </c:pt>
                <c:pt idx="17">
                  <c:v>9.5236030534351144E-7</c:v>
                </c:pt>
                <c:pt idx="18">
                  <c:v>9.8164661654135354E-7</c:v>
                </c:pt>
                <c:pt idx="19">
                  <c:v>1.0489318181818182E-6</c:v>
                </c:pt>
                <c:pt idx="20">
                  <c:v>9.5514511278195491E-7</c:v>
                </c:pt>
                <c:pt idx="21">
                  <c:v>1.1231879699248122E-6</c:v>
                </c:pt>
                <c:pt idx="22">
                  <c:v>1.0491145038167939E-6</c:v>
                </c:pt>
                <c:pt idx="23">
                  <c:v>1.0028656716417912E-6</c:v>
                </c:pt>
                <c:pt idx="24">
                  <c:v>1.0203684210526316E-6</c:v>
                </c:pt>
                <c:pt idx="25">
                  <c:v>9.68303007518797E-7</c:v>
                </c:pt>
                <c:pt idx="26">
                  <c:v>9.808947368421053E-7</c:v>
                </c:pt>
                <c:pt idx="27">
                  <c:v>9.8681060606060601E-7</c:v>
                </c:pt>
                <c:pt idx="28">
                  <c:v>1.121442748091603E-6</c:v>
                </c:pt>
                <c:pt idx="29">
                  <c:v>9.9302962962962974E-7</c:v>
                </c:pt>
                <c:pt idx="30">
                  <c:v>1.0120977443609022E-6</c:v>
                </c:pt>
                <c:pt idx="31">
                  <c:v>9.6976666666666661E-7</c:v>
                </c:pt>
                <c:pt idx="32">
                  <c:v>9.6755112781954876E-7</c:v>
                </c:pt>
                <c:pt idx="33">
                  <c:v>9.2340296296296293E-7</c:v>
                </c:pt>
                <c:pt idx="34">
                  <c:v>9.9590151515151509E-7</c:v>
                </c:pt>
                <c:pt idx="35">
                  <c:v>9.8183458646616539E-7</c:v>
                </c:pt>
                <c:pt idx="36">
                  <c:v>9.3428045112781952E-7</c:v>
                </c:pt>
                <c:pt idx="37">
                  <c:v>9.7414074074074079E-7</c:v>
                </c:pt>
                <c:pt idx="38">
                  <c:v>1.0235746268656718E-6</c:v>
                </c:pt>
                <c:pt idx="39">
                  <c:v>1.0191526717557252E-6</c:v>
                </c:pt>
                <c:pt idx="40">
                  <c:v>9.5928045112781959E-7</c:v>
                </c:pt>
                <c:pt idx="41">
                  <c:v>9.8446616541353381E-7</c:v>
                </c:pt>
                <c:pt idx="42">
                  <c:v>1.1000687022900764E-6</c:v>
                </c:pt>
                <c:pt idx="43">
                  <c:v>1.0871846153846154E-6</c:v>
                </c:pt>
                <c:pt idx="44">
                  <c:v>9.9129160305343515E-7</c:v>
                </c:pt>
                <c:pt idx="45">
                  <c:v>9.7914074074074074E-7</c:v>
                </c:pt>
                <c:pt idx="46">
                  <c:v>1.0134135338345864E-6</c:v>
                </c:pt>
                <c:pt idx="47">
                  <c:v>1.0778656716417911E-6</c:v>
                </c:pt>
                <c:pt idx="48">
                  <c:v>8.9396335877862593E-7</c:v>
                </c:pt>
                <c:pt idx="49">
                  <c:v>9.666732824427482E-7</c:v>
                </c:pt>
                <c:pt idx="50">
                  <c:v>9.4836515151515146E-7</c:v>
                </c:pt>
                <c:pt idx="51">
                  <c:v>9.8927272727272731E-7</c:v>
                </c:pt>
                <c:pt idx="52">
                  <c:v>9.7488195488721804E-7</c:v>
                </c:pt>
                <c:pt idx="53">
                  <c:v>1.0498796992481204E-6</c:v>
                </c:pt>
                <c:pt idx="54">
                  <c:v>1.0498796992481204E-6</c:v>
                </c:pt>
                <c:pt idx="55">
                  <c:v>1.0652196969696969E-6</c:v>
                </c:pt>
                <c:pt idx="56">
                  <c:v>9.8145864661654148E-7</c:v>
                </c:pt>
                <c:pt idx="57">
                  <c:v>9.7356616541353383E-7</c:v>
                </c:pt>
                <c:pt idx="58">
                  <c:v>1.0771353383458646E-6</c:v>
                </c:pt>
                <c:pt idx="59">
                  <c:v>9.8905970149253739E-7</c:v>
                </c:pt>
                <c:pt idx="60">
                  <c:v>8.9099629629629629E-7</c:v>
                </c:pt>
                <c:pt idx="61">
                  <c:v>1.0139774436090226E-6</c:v>
                </c:pt>
                <c:pt idx="62">
                  <c:v>9.3290597014925372E-7</c:v>
                </c:pt>
                <c:pt idx="63">
                  <c:v>1.0198814814814815E-6</c:v>
                </c:pt>
                <c:pt idx="64">
                  <c:v>9.574007518796992E-7</c:v>
                </c:pt>
                <c:pt idx="65">
                  <c:v>1.102530303030303E-6</c:v>
                </c:pt>
                <c:pt idx="66">
                  <c:v>1.0072105263157895E-6</c:v>
                </c:pt>
                <c:pt idx="67">
                  <c:v>1.1675488721804511E-6</c:v>
                </c:pt>
                <c:pt idx="68">
                  <c:v>9.7638571428571431E-7</c:v>
                </c:pt>
                <c:pt idx="69">
                  <c:v>9.2262631578947369E-7</c:v>
                </c:pt>
                <c:pt idx="70">
                  <c:v>1.0366212121212121E-6</c:v>
                </c:pt>
                <c:pt idx="71">
                  <c:v>1.0434E-6</c:v>
                </c:pt>
                <c:pt idx="72">
                  <c:v>9.953684210526316E-7</c:v>
                </c:pt>
                <c:pt idx="73">
                  <c:v>9.5853153846153858E-7</c:v>
                </c:pt>
                <c:pt idx="74">
                  <c:v>1.1517593984962406E-6</c:v>
                </c:pt>
                <c:pt idx="75">
                  <c:v>9.7544586466165422E-7</c:v>
                </c:pt>
                <c:pt idx="76">
                  <c:v>1.1038270676691729E-6</c:v>
                </c:pt>
                <c:pt idx="77">
                  <c:v>1.2209626865671642E-6</c:v>
                </c:pt>
                <c:pt idx="78">
                  <c:v>8.795812030075187E-7</c:v>
                </c:pt>
                <c:pt idx="79">
                  <c:v>1.029578947368421E-6</c:v>
                </c:pt>
                <c:pt idx="80">
                  <c:v>9.9701526717557251E-7</c:v>
                </c:pt>
                <c:pt idx="81">
                  <c:v>1.1515833333333334E-6</c:v>
                </c:pt>
                <c:pt idx="82">
                  <c:v>9.9228888888888881E-7</c:v>
                </c:pt>
                <c:pt idx="83">
                  <c:v>9.8164661654135354E-7</c:v>
                </c:pt>
                <c:pt idx="84">
                  <c:v>1.0386015037593984E-6</c:v>
                </c:pt>
                <c:pt idx="85">
                  <c:v>1.0911666666666668E-6</c:v>
                </c:pt>
                <c:pt idx="86">
                  <c:v>8.9913007518796988E-7</c:v>
                </c:pt>
                <c:pt idx="87">
                  <c:v>9.9123308270676691E-7</c:v>
                </c:pt>
                <c:pt idx="88">
                  <c:v>1.1457121212121213E-6</c:v>
                </c:pt>
                <c:pt idx="89">
                  <c:v>1.0064586466165415E-6</c:v>
                </c:pt>
                <c:pt idx="90">
                  <c:v>9.461225563909775E-7</c:v>
                </c:pt>
                <c:pt idx="91">
                  <c:v>1.0115338345864662E-6</c:v>
                </c:pt>
                <c:pt idx="92">
                  <c:v>9.756427480916031E-7</c:v>
                </c:pt>
                <c:pt idx="93">
                  <c:v>1.1023409090909092E-6</c:v>
                </c:pt>
                <c:pt idx="94">
                  <c:v>1.0166717557251909E-6</c:v>
                </c:pt>
                <c:pt idx="95">
                  <c:v>1.1126616541353383E-6</c:v>
                </c:pt>
                <c:pt idx="96">
                  <c:v>1.0799179104477613E-6</c:v>
                </c:pt>
                <c:pt idx="97">
                  <c:v>1.1156691729323308E-6</c:v>
                </c:pt>
                <c:pt idx="98">
                  <c:v>1.0340902255639098E-6</c:v>
                </c:pt>
                <c:pt idx="99">
                  <c:v>9.9932592592592605E-7</c:v>
                </c:pt>
                <c:pt idx="100">
                  <c:v>9.9913432835820907E-7</c:v>
                </c:pt>
                <c:pt idx="101">
                  <c:v>1.0476240601503761E-6</c:v>
                </c:pt>
                <c:pt idx="102">
                  <c:v>1.0333383458646616E-6</c:v>
                </c:pt>
                <c:pt idx="103">
                  <c:v>9.6449307692307694E-7</c:v>
                </c:pt>
                <c:pt idx="104">
                  <c:v>9.8653383458646604E-7</c:v>
                </c:pt>
                <c:pt idx="105">
                  <c:v>1.0149172932330827E-6</c:v>
                </c:pt>
                <c:pt idx="106">
                  <c:v>9.0157368421052624E-7</c:v>
                </c:pt>
                <c:pt idx="107">
                  <c:v>1.0777404580152672E-6</c:v>
                </c:pt>
                <c:pt idx="108">
                  <c:v>1.1074545454545456E-6</c:v>
                </c:pt>
                <c:pt idx="109">
                  <c:v>9.4167328244274813E-7</c:v>
                </c:pt>
                <c:pt idx="110">
                  <c:v>1.0536390977443609E-6</c:v>
                </c:pt>
                <c:pt idx="111">
                  <c:v>9.7728888888888895E-7</c:v>
                </c:pt>
                <c:pt idx="112">
                  <c:v>9.7376417910447778E-7</c:v>
                </c:pt>
                <c:pt idx="113">
                  <c:v>9.9706015037593993E-7</c:v>
                </c:pt>
                <c:pt idx="114">
                  <c:v>1.0500666666666667E-6</c:v>
                </c:pt>
                <c:pt idx="115">
                  <c:v>1.1198045112781955E-6</c:v>
                </c:pt>
                <c:pt idx="116">
                  <c:v>1.0862611940298508E-6</c:v>
                </c:pt>
                <c:pt idx="117">
                  <c:v>1.1203684210526317E-6</c:v>
                </c:pt>
                <c:pt idx="118">
                  <c:v>1.2069185185185185E-6</c:v>
                </c:pt>
                <c:pt idx="119">
                  <c:v>1.2906461538461539E-6</c:v>
                </c:pt>
                <c:pt idx="120">
                  <c:v>1.0307938931297711E-6</c:v>
                </c:pt>
                <c:pt idx="121">
                  <c:v>1.291796992481203E-6</c:v>
                </c:pt>
                <c:pt idx="122">
                  <c:v>1.3398059701492537E-6</c:v>
                </c:pt>
                <c:pt idx="123">
                  <c:v>1.3763834586466165E-6</c:v>
                </c:pt>
                <c:pt idx="124">
                  <c:v>1.3582148148148147E-6</c:v>
                </c:pt>
                <c:pt idx="125">
                  <c:v>1.4267593984962405E-6</c:v>
                </c:pt>
                <c:pt idx="126">
                  <c:v>1.699310606060606E-6</c:v>
                </c:pt>
                <c:pt idx="127">
                  <c:v>1.6752556390977444E-6</c:v>
                </c:pt>
                <c:pt idx="128">
                  <c:v>1.5525112781954886E-6</c:v>
                </c:pt>
                <c:pt idx="129">
                  <c:v>1.8469185185185185E-6</c:v>
                </c:pt>
                <c:pt idx="130">
                  <c:v>1.6025303030303031E-6</c:v>
                </c:pt>
                <c:pt idx="131">
                  <c:v>1.7654812030075187E-6</c:v>
                </c:pt>
                <c:pt idx="132">
                  <c:v>1.598563909774436E-6</c:v>
                </c:pt>
                <c:pt idx="133">
                  <c:v>1.6765954198473283E-6</c:v>
                </c:pt>
                <c:pt idx="134">
                  <c:v>2.0704029850746272E-6</c:v>
                </c:pt>
                <c:pt idx="135">
                  <c:v>2.1300305343511451E-6</c:v>
                </c:pt>
                <c:pt idx="136">
                  <c:v>2.2022888888888891E-6</c:v>
                </c:pt>
                <c:pt idx="137">
                  <c:v>2.4982014925373136E-6</c:v>
                </c:pt>
                <c:pt idx="138">
                  <c:v>2.0250676691729326E-6</c:v>
                </c:pt>
                <c:pt idx="139">
                  <c:v>2.3528444444444446E-6</c:v>
                </c:pt>
                <c:pt idx="140">
                  <c:v>2.5416090225563912E-6</c:v>
                </c:pt>
                <c:pt idx="141">
                  <c:v>2.4642727272727274E-6</c:v>
                </c:pt>
                <c:pt idx="142">
                  <c:v>2.5231879699248123E-6</c:v>
                </c:pt>
                <c:pt idx="143">
                  <c:v>2.370556390977444E-6</c:v>
                </c:pt>
                <c:pt idx="144">
                  <c:v>2.6628496240601505E-6</c:v>
                </c:pt>
                <c:pt idx="145">
                  <c:v>2.788723076923077E-6</c:v>
                </c:pt>
                <c:pt idx="146">
                  <c:v>2.7946962962962962E-6</c:v>
                </c:pt>
                <c:pt idx="147">
                  <c:v>2.6117218045112786E-6</c:v>
                </c:pt>
                <c:pt idx="148">
                  <c:v>2.8111777777777779E-6</c:v>
                </c:pt>
                <c:pt idx="149">
                  <c:v>2.9760151515151514E-6</c:v>
                </c:pt>
                <c:pt idx="150">
                  <c:v>3.0806030534351146E-6</c:v>
                </c:pt>
                <c:pt idx="151">
                  <c:v>3.0652932330827069E-6</c:v>
                </c:pt>
                <c:pt idx="152">
                  <c:v>3.6512230769230772E-6</c:v>
                </c:pt>
                <c:pt idx="153">
                  <c:v>3.1374736842105265E-6</c:v>
                </c:pt>
                <c:pt idx="154">
                  <c:v>3.341045112781955E-6</c:v>
                </c:pt>
                <c:pt idx="155">
                  <c:v>3.153312977099237E-6</c:v>
                </c:pt>
                <c:pt idx="156">
                  <c:v>3.8102954545454549E-6</c:v>
                </c:pt>
                <c:pt idx="157">
                  <c:v>3.6973969465648859E-6</c:v>
                </c:pt>
                <c:pt idx="158">
                  <c:v>3.7901052631578951E-6</c:v>
                </c:pt>
                <c:pt idx="159">
                  <c:v>3.7673609022556392E-6</c:v>
                </c:pt>
                <c:pt idx="160">
                  <c:v>3.8904812030075191E-6</c:v>
                </c:pt>
                <c:pt idx="161">
                  <c:v>3.9226060606060604E-6</c:v>
                </c:pt>
                <c:pt idx="162">
                  <c:v>3.9149172932330826E-6</c:v>
                </c:pt>
                <c:pt idx="163">
                  <c:v>3.9752518518518515E-6</c:v>
                </c:pt>
                <c:pt idx="164">
                  <c:v>4.1633134328358217E-6</c:v>
                </c:pt>
                <c:pt idx="165">
                  <c:v>3.9002556390977445E-6</c:v>
                </c:pt>
                <c:pt idx="166">
                  <c:v>3.7015714285714287E-6</c:v>
                </c:pt>
                <c:pt idx="167">
                  <c:v>4.0351832061068703E-6</c:v>
                </c:pt>
                <c:pt idx="168">
                  <c:v>4.131886363636364E-6</c:v>
                </c:pt>
                <c:pt idx="169">
                  <c:v>4.004076335877863E-6</c:v>
                </c:pt>
                <c:pt idx="170">
                  <c:v>4.0846541353383458E-6</c:v>
                </c:pt>
                <c:pt idx="171">
                  <c:v>4.0829624060150373E-6</c:v>
                </c:pt>
                <c:pt idx="172">
                  <c:v>3.6620000000000003E-6</c:v>
                </c:pt>
                <c:pt idx="173">
                  <c:v>4.3337142857142857E-6</c:v>
                </c:pt>
                <c:pt idx="174">
                  <c:v>4.320066666666667E-6</c:v>
                </c:pt>
                <c:pt idx="175">
                  <c:v>3.9914210526315784E-6</c:v>
                </c:pt>
                <c:pt idx="176">
                  <c:v>4.1525303030303026E-6</c:v>
                </c:pt>
                <c:pt idx="177">
                  <c:v>4.2053308270676698E-6</c:v>
                </c:pt>
                <c:pt idx="178">
                  <c:v>4.1491145038167934E-6</c:v>
                </c:pt>
                <c:pt idx="179">
                  <c:v>4.3698045112781961E-6</c:v>
                </c:pt>
                <c:pt idx="180">
                  <c:v>4.3455227272727278E-6</c:v>
                </c:pt>
                <c:pt idx="181">
                  <c:v>4.2355939849624064E-6</c:v>
                </c:pt>
                <c:pt idx="182">
                  <c:v>4.3141654135338348E-6</c:v>
                </c:pt>
                <c:pt idx="183">
                  <c:v>3.7688181818181822E-6</c:v>
                </c:pt>
                <c:pt idx="184">
                  <c:v>4.1504436090225567E-6</c:v>
                </c:pt>
                <c:pt idx="185">
                  <c:v>4.0119185185185181E-6</c:v>
                </c:pt>
                <c:pt idx="186">
                  <c:v>3.7930296296296298E-6</c:v>
                </c:pt>
                <c:pt idx="187">
                  <c:v>4.9873805970149253E-6</c:v>
                </c:pt>
                <c:pt idx="188">
                  <c:v>3.7043909774436092E-6</c:v>
                </c:pt>
                <c:pt idx="189">
                  <c:v>3.9410451127819548E-6</c:v>
                </c:pt>
                <c:pt idx="190">
                  <c:v>4.222376923076924E-6</c:v>
                </c:pt>
                <c:pt idx="191">
                  <c:v>4.2132255639097746E-6</c:v>
                </c:pt>
                <c:pt idx="192">
                  <c:v>4.2639774436090232E-6</c:v>
                </c:pt>
                <c:pt idx="193">
                  <c:v>3.6846541353383463E-6</c:v>
                </c:pt>
                <c:pt idx="194">
                  <c:v>4.1104848484848484E-6</c:v>
                </c:pt>
                <c:pt idx="195">
                  <c:v>4.3989398496240604E-6</c:v>
                </c:pt>
                <c:pt idx="196">
                  <c:v>3.9152932330827068E-6</c:v>
                </c:pt>
                <c:pt idx="197">
                  <c:v>3.873E-6</c:v>
                </c:pt>
                <c:pt idx="198">
                  <c:v>4.021090909090909E-6</c:v>
                </c:pt>
                <c:pt idx="199">
                  <c:v>4.2433893129771E-6</c:v>
                </c:pt>
                <c:pt idx="200">
                  <c:v>4.2921037037037035E-6</c:v>
                </c:pt>
                <c:pt idx="201">
                  <c:v>4.1367099236641224E-6</c:v>
                </c:pt>
                <c:pt idx="202">
                  <c:v>4.2434393939393942E-6</c:v>
                </c:pt>
                <c:pt idx="203">
                  <c:v>3.8107819548872179E-6</c:v>
                </c:pt>
                <c:pt idx="204">
                  <c:v>3.4686766917293235E-6</c:v>
                </c:pt>
                <c:pt idx="205">
                  <c:v>3.9863458646616536E-6</c:v>
                </c:pt>
                <c:pt idx="206">
                  <c:v>4.2157878787878794E-6</c:v>
                </c:pt>
                <c:pt idx="207">
                  <c:v>5.0620977443609026E-6</c:v>
                </c:pt>
                <c:pt idx="208">
                  <c:v>3.8840381679389314E-6</c:v>
                </c:pt>
                <c:pt idx="209">
                  <c:v>3.8758195488721801E-6</c:v>
                </c:pt>
                <c:pt idx="210">
                  <c:v>4.558022727272727E-6</c:v>
                </c:pt>
                <c:pt idx="211">
                  <c:v>4.0707443609022559E-6</c:v>
                </c:pt>
                <c:pt idx="212">
                  <c:v>3.514541353383459E-6</c:v>
                </c:pt>
                <c:pt idx="213">
                  <c:v>3.809842105263158E-6</c:v>
                </c:pt>
                <c:pt idx="214">
                  <c:v>4.5262045454545457E-6</c:v>
                </c:pt>
                <c:pt idx="215">
                  <c:v>4.3651052631578955E-6</c:v>
                </c:pt>
                <c:pt idx="216">
                  <c:v>3.9563664122137399E-6</c:v>
                </c:pt>
                <c:pt idx="217">
                  <c:v>3.720870229007634E-6</c:v>
                </c:pt>
                <c:pt idx="218">
                  <c:v>3.6642727272727273E-6</c:v>
                </c:pt>
                <c:pt idx="219">
                  <c:v>4.3735639097744365E-6</c:v>
                </c:pt>
                <c:pt idx="220">
                  <c:v>4.5260229007633588E-6</c:v>
                </c:pt>
                <c:pt idx="221">
                  <c:v>4.0046136363636368E-6</c:v>
                </c:pt>
                <c:pt idx="222">
                  <c:v>4.17675939849624E-6</c:v>
                </c:pt>
                <c:pt idx="223">
                  <c:v>3.9756412213740455E-6</c:v>
                </c:pt>
                <c:pt idx="224">
                  <c:v>3.659278195488722E-6</c:v>
                </c:pt>
                <c:pt idx="225">
                  <c:v>3.8284511278195485E-6</c:v>
                </c:pt>
                <c:pt idx="226">
                  <c:v>3.6310373134328361E-6</c:v>
                </c:pt>
                <c:pt idx="227">
                  <c:v>4.0435801526717561E-6</c:v>
                </c:pt>
                <c:pt idx="228">
                  <c:v>3.7659925925925926E-6</c:v>
                </c:pt>
                <c:pt idx="229">
                  <c:v>4.0346846153846151E-6</c:v>
                </c:pt>
                <c:pt idx="230">
                  <c:v>4.3874736842105272E-6</c:v>
                </c:pt>
                <c:pt idx="231">
                  <c:v>4.0880375939849629E-6</c:v>
                </c:pt>
                <c:pt idx="232">
                  <c:v>3.9063664122137404E-6</c:v>
                </c:pt>
                <c:pt idx="233">
                  <c:v>4.5070757575757576E-6</c:v>
                </c:pt>
                <c:pt idx="234">
                  <c:v>3.6192406015037599E-6</c:v>
                </c:pt>
                <c:pt idx="235">
                  <c:v>3.8151450381679389E-6</c:v>
                </c:pt>
                <c:pt idx="236">
                  <c:v>4.2649925373134329E-6</c:v>
                </c:pt>
                <c:pt idx="237">
                  <c:v>4.1724360902255644E-6</c:v>
                </c:pt>
                <c:pt idx="238">
                  <c:v>3.6211203007518797E-6</c:v>
                </c:pt>
                <c:pt idx="239">
                  <c:v>4.5183007518796999E-6</c:v>
                </c:pt>
                <c:pt idx="240">
                  <c:v>4.0998805970149257E-6</c:v>
                </c:pt>
                <c:pt idx="241">
                  <c:v>4.0562706766917298E-6</c:v>
                </c:pt>
                <c:pt idx="242">
                  <c:v>4.8132255639097748E-6</c:v>
                </c:pt>
                <c:pt idx="243">
                  <c:v>4.1023587786259549E-6</c:v>
                </c:pt>
                <c:pt idx="244">
                  <c:v>3.7648769230769233E-6</c:v>
                </c:pt>
                <c:pt idx="245">
                  <c:v>4.1433893129770993E-6</c:v>
                </c:pt>
                <c:pt idx="246">
                  <c:v>3.953263157894737E-6</c:v>
                </c:pt>
                <c:pt idx="247">
                  <c:v>3.60369465648855E-6</c:v>
                </c:pt>
                <c:pt idx="248">
                  <c:v>4.062376923076923E-6</c:v>
                </c:pt>
                <c:pt idx="249">
                  <c:v>4.047812030075188E-6</c:v>
                </c:pt>
                <c:pt idx="250">
                  <c:v>3.6701804511278198E-6</c:v>
                </c:pt>
                <c:pt idx="251">
                  <c:v>4.3682148148148149E-6</c:v>
                </c:pt>
                <c:pt idx="252">
                  <c:v>3.8767727272727274E-6</c:v>
                </c:pt>
                <c:pt idx="253">
                  <c:v>4.1339555555555557E-6</c:v>
                </c:pt>
                <c:pt idx="254">
                  <c:v>3.7470152671755729E-6</c:v>
                </c:pt>
                <c:pt idx="255">
                  <c:v>3.9426044776119409E-6</c:v>
                </c:pt>
                <c:pt idx="256">
                  <c:v>4.1620977443609027E-6</c:v>
                </c:pt>
                <c:pt idx="257">
                  <c:v>4.8624732824427482E-6</c:v>
                </c:pt>
                <c:pt idx="258">
                  <c:v>4.3534511278195494E-6</c:v>
                </c:pt>
                <c:pt idx="259">
                  <c:v>4.0055187969924812E-6</c:v>
                </c:pt>
                <c:pt idx="260">
                  <c:v>3.7187230769230769E-6</c:v>
                </c:pt>
                <c:pt idx="261">
                  <c:v>4.1897633587786261E-6</c:v>
                </c:pt>
                <c:pt idx="262">
                  <c:v>3.8145413533834586E-6</c:v>
                </c:pt>
                <c:pt idx="263">
                  <c:v>3.8059925925925926E-6</c:v>
                </c:pt>
                <c:pt idx="264">
                  <c:v>4.4756268656716416E-6</c:v>
                </c:pt>
                <c:pt idx="265">
                  <c:v>4.607398496240602E-6</c:v>
                </c:pt>
                <c:pt idx="266">
                  <c:v>4.077549618320611E-6</c:v>
                </c:pt>
                <c:pt idx="267">
                  <c:v>4.3034772727272728E-6</c:v>
                </c:pt>
                <c:pt idx="268">
                  <c:v>3.9662900763358778E-6</c:v>
                </c:pt>
                <c:pt idx="269">
                  <c:v>4.3325114503816792E-6</c:v>
                </c:pt>
                <c:pt idx="270">
                  <c:v>3.9154812030075188E-6</c:v>
                </c:pt>
                <c:pt idx="271">
                  <c:v>4.094097014925374E-6</c:v>
                </c:pt>
                <c:pt idx="272">
                  <c:v>4.6318345864661656E-6</c:v>
                </c:pt>
                <c:pt idx="273">
                  <c:v>4.0654812030075191E-6</c:v>
                </c:pt>
                <c:pt idx="274">
                  <c:v>3.7265714285714285E-6</c:v>
                </c:pt>
                <c:pt idx="275">
                  <c:v>4.890598484848485E-6</c:v>
                </c:pt>
                <c:pt idx="276">
                  <c:v>4.4991278195488723E-6</c:v>
                </c:pt>
                <c:pt idx="277">
                  <c:v>3.6568345864661656E-6</c:v>
                </c:pt>
                <c:pt idx="278">
                  <c:v>4.3487328244274815E-6</c:v>
                </c:pt>
                <c:pt idx="279">
                  <c:v>3.2968484848484852E-6</c:v>
                </c:pt>
                <c:pt idx="280">
                  <c:v>4.2827744360902259E-6</c:v>
                </c:pt>
                <c:pt idx="281">
                  <c:v>4.0045789473684209E-6</c:v>
                </c:pt>
                <c:pt idx="282">
                  <c:v>4.1957121212121213E-6</c:v>
                </c:pt>
                <c:pt idx="283">
                  <c:v>3.8778872180451127E-6</c:v>
                </c:pt>
                <c:pt idx="284">
                  <c:v>4.8671729323308267E-6</c:v>
                </c:pt>
                <c:pt idx="285">
                  <c:v>4.0855648854961833E-6</c:v>
                </c:pt>
                <c:pt idx="286">
                  <c:v>4.1729848484848482E-6</c:v>
                </c:pt>
                <c:pt idx="287">
                  <c:v>4.182774436090226E-6</c:v>
                </c:pt>
                <c:pt idx="288">
                  <c:v>3.8351832061068697E-6</c:v>
                </c:pt>
                <c:pt idx="289">
                  <c:v>3.8397633587786261E-6</c:v>
                </c:pt>
                <c:pt idx="290">
                  <c:v>3.9508134328358207E-6</c:v>
                </c:pt>
                <c:pt idx="291">
                  <c:v>3.8451804511278194E-6</c:v>
                </c:pt>
                <c:pt idx="292">
                  <c:v>4.2286946564885499E-6</c:v>
                </c:pt>
                <c:pt idx="293">
                  <c:v>4.1314586466165412E-6</c:v>
                </c:pt>
                <c:pt idx="294">
                  <c:v>3.8171136363636365E-6</c:v>
                </c:pt>
                <c:pt idx="295">
                  <c:v>4.4010075187969922E-6</c:v>
                </c:pt>
                <c:pt idx="296">
                  <c:v>3.7656691729323311E-6</c:v>
                </c:pt>
                <c:pt idx="297">
                  <c:v>3.9595378787878791E-6</c:v>
                </c:pt>
                <c:pt idx="298">
                  <c:v>4.1831503759398501E-6</c:v>
                </c:pt>
                <c:pt idx="299">
                  <c:v>4.6624736842105263E-6</c:v>
                </c:pt>
                <c:pt idx="300">
                  <c:v>3.9090902255639096E-6</c:v>
                </c:pt>
                <c:pt idx="301">
                  <c:v>4.5207443609022558E-6</c:v>
                </c:pt>
                <c:pt idx="302">
                  <c:v>3.8104848484848483E-6</c:v>
                </c:pt>
                <c:pt idx="303">
                  <c:v>3.5882148148148147E-6</c:v>
                </c:pt>
                <c:pt idx="304">
                  <c:v>3.9712519083969468E-6</c:v>
                </c:pt>
                <c:pt idx="305">
                  <c:v>3.8122888888888889E-6</c:v>
                </c:pt>
                <c:pt idx="306">
                  <c:v>4.3362611940298511E-6</c:v>
                </c:pt>
                <c:pt idx="307">
                  <c:v>4.7128549618320606E-6</c:v>
                </c:pt>
                <c:pt idx="308">
                  <c:v>3.4620977443609022E-6</c:v>
                </c:pt>
                <c:pt idx="309">
                  <c:v>3.741992307692308E-6</c:v>
                </c:pt>
                <c:pt idx="310">
                  <c:v>3.7164210526315794E-6</c:v>
                </c:pt>
                <c:pt idx="311">
                  <c:v>4.2919849624060151E-6</c:v>
                </c:pt>
                <c:pt idx="312">
                  <c:v>4.2466590909090908E-6</c:v>
                </c:pt>
                <c:pt idx="313">
                  <c:v>3.59663358778626E-6</c:v>
                </c:pt>
                <c:pt idx="314">
                  <c:v>3.7859925925925928E-6</c:v>
                </c:pt>
                <c:pt idx="315">
                  <c:v>4.6256222222222222E-6</c:v>
                </c:pt>
                <c:pt idx="316">
                  <c:v>4.4116212121212126E-6</c:v>
                </c:pt>
                <c:pt idx="317">
                  <c:v>3.7886015037593986E-6</c:v>
                </c:pt>
                <c:pt idx="318">
                  <c:v>4.1149541984732827E-6</c:v>
                </c:pt>
                <c:pt idx="319">
                  <c:v>4.1978120300751882E-6</c:v>
                </c:pt>
                <c:pt idx="320">
                  <c:v>4.2430606060606066E-6</c:v>
                </c:pt>
                <c:pt idx="321">
                  <c:v>3.5910992366412213E-6</c:v>
                </c:pt>
                <c:pt idx="322">
                  <c:v>4.3406691729323311E-6</c:v>
                </c:pt>
                <c:pt idx="323">
                  <c:v>4.4168625954198479E-6</c:v>
                </c:pt>
                <c:pt idx="324">
                  <c:v>4.1262045454545453E-6</c:v>
                </c:pt>
                <c:pt idx="325">
                  <c:v>3.9071037037037038E-6</c:v>
                </c:pt>
                <c:pt idx="326">
                  <c:v>3.7335851851851852E-6</c:v>
                </c:pt>
                <c:pt idx="327">
                  <c:v>4.4154812030075191E-6</c:v>
                </c:pt>
                <c:pt idx="328">
                  <c:v>4.2801044776119406E-6</c:v>
                </c:pt>
                <c:pt idx="329">
                  <c:v>4.1119097744360903E-6</c:v>
                </c:pt>
                <c:pt idx="330">
                  <c:v>4.2996962962962962E-6</c:v>
                </c:pt>
                <c:pt idx="331">
                  <c:v>3.8013939393939396E-6</c:v>
                </c:pt>
                <c:pt idx="332">
                  <c:v>3.5790150375939854E-6</c:v>
                </c:pt>
                <c:pt idx="333">
                  <c:v>4.0955563909774436E-6</c:v>
                </c:pt>
                <c:pt idx="334">
                  <c:v>4.0367218045112781E-6</c:v>
                </c:pt>
                <c:pt idx="335">
                  <c:v>4.0300692307692306E-6</c:v>
                </c:pt>
                <c:pt idx="336">
                  <c:v>4.2451804511278198E-6</c:v>
                </c:pt>
                <c:pt idx="337">
                  <c:v>4.2498796992481204E-6</c:v>
                </c:pt>
                <c:pt idx="338">
                  <c:v>4.6205227272727277E-6</c:v>
                </c:pt>
                <c:pt idx="339">
                  <c:v>3.8579624060150378E-6</c:v>
                </c:pt>
                <c:pt idx="340">
                  <c:v>3.8937703703703709E-6</c:v>
                </c:pt>
                <c:pt idx="341">
                  <c:v>4.5260075187969927E-6</c:v>
                </c:pt>
                <c:pt idx="342">
                  <c:v>3.9542671755725193E-6</c:v>
                </c:pt>
                <c:pt idx="343">
                  <c:v>4.4989318181818184E-6</c:v>
                </c:pt>
                <c:pt idx="344">
                  <c:v>4.077549618320611E-6</c:v>
                </c:pt>
                <c:pt idx="345">
                  <c:v>3.8452977099236643E-6</c:v>
                </c:pt>
                <c:pt idx="346">
                  <c:v>4.3072651515151516E-6</c:v>
                </c:pt>
                <c:pt idx="347">
                  <c:v>4.3323984962406013E-6</c:v>
                </c:pt>
                <c:pt idx="348">
                  <c:v>4.6822105263157901E-6</c:v>
                </c:pt>
                <c:pt idx="349">
                  <c:v>3.5553308270676692E-6</c:v>
                </c:pt>
                <c:pt idx="350">
                  <c:v>4.453477272727273E-6</c:v>
                </c:pt>
                <c:pt idx="351">
                  <c:v>4.4346541353383459E-6</c:v>
                </c:pt>
                <c:pt idx="352">
                  <c:v>3.828214814814815E-6</c:v>
                </c:pt>
                <c:pt idx="353">
                  <c:v>3.8502518518518519E-6</c:v>
                </c:pt>
                <c:pt idx="354">
                  <c:v>3.9932500000000003E-6</c:v>
                </c:pt>
                <c:pt idx="355">
                  <c:v>4.1248796992481199E-6</c:v>
                </c:pt>
                <c:pt idx="356">
                  <c:v>3.9914809160305343E-6</c:v>
                </c:pt>
                <c:pt idx="357">
                  <c:v>3.9723969465648854E-6</c:v>
                </c:pt>
                <c:pt idx="358">
                  <c:v>4.2845820895522394E-6</c:v>
                </c:pt>
                <c:pt idx="359">
                  <c:v>4.1203684210526322E-6</c:v>
                </c:pt>
                <c:pt idx="360">
                  <c:v>3.4460610687022904E-6</c:v>
                </c:pt>
                <c:pt idx="361">
                  <c:v>4.0637045454545454E-6</c:v>
                </c:pt>
                <c:pt idx="362">
                  <c:v>3.6668625954198475E-6</c:v>
                </c:pt>
                <c:pt idx="363">
                  <c:v>3.7733759398496242E-6</c:v>
                </c:pt>
                <c:pt idx="364">
                  <c:v>3.8714962406015035E-6</c:v>
                </c:pt>
                <c:pt idx="365">
                  <c:v>4.3360746268656718E-6</c:v>
                </c:pt>
                <c:pt idx="366">
                  <c:v>4.4065572519083974E-6</c:v>
                </c:pt>
                <c:pt idx="367">
                  <c:v>4.4015714285714284E-6</c:v>
                </c:pt>
                <c:pt idx="368">
                  <c:v>3.9909925925925934E-6</c:v>
                </c:pt>
                <c:pt idx="369">
                  <c:v>3.9987424242424243E-6</c:v>
                </c:pt>
                <c:pt idx="370">
                  <c:v>3.6066466165413536E-6</c:v>
                </c:pt>
                <c:pt idx="371">
                  <c:v>4.1567480916030532E-6</c:v>
                </c:pt>
                <c:pt idx="372">
                  <c:v>4.2275112781954887E-6</c:v>
                </c:pt>
                <c:pt idx="373">
                  <c:v>4.2084015151515155E-6</c:v>
                </c:pt>
                <c:pt idx="374">
                  <c:v>4.065105263157895E-6</c:v>
                </c:pt>
                <c:pt idx="375">
                  <c:v>5.0934887218045116E-6</c:v>
                </c:pt>
                <c:pt idx="376">
                  <c:v>4.2072651515151517E-6</c:v>
                </c:pt>
                <c:pt idx="377">
                  <c:v>3.6547669172932334E-6</c:v>
                </c:pt>
                <c:pt idx="378">
                  <c:v>4.7870916030534355E-6</c:v>
                </c:pt>
                <c:pt idx="379">
                  <c:v>4.2913629629629632E-6</c:v>
                </c:pt>
                <c:pt idx="380">
                  <c:v>4.0379538461538455E-6</c:v>
                </c:pt>
                <c:pt idx="381">
                  <c:v>4.4449924812030083E-6</c:v>
                </c:pt>
                <c:pt idx="382">
                  <c:v>4.1543909774436091E-6</c:v>
                </c:pt>
                <c:pt idx="383">
                  <c:v>4.0493053435114503E-6</c:v>
                </c:pt>
                <c:pt idx="384">
                  <c:v>4.4483636363636366E-6</c:v>
                </c:pt>
                <c:pt idx="385">
                  <c:v>3.4667969924812029E-6</c:v>
                </c:pt>
                <c:pt idx="386">
                  <c:v>3.9680076335877867E-6</c:v>
                </c:pt>
                <c:pt idx="387">
                  <c:v>4.1307067669172938E-6</c:v>
                </c:pt>
                <c:pt idx="388">
                  <c:v>3.6358636363636363E-6</c:v>
                </c:pt>
                <c:pt idx="389">
                  <c:v>3.9621037037037041E-6</c:v>
                </c:pt>
                <c:pt idx="390">
                  <c:v>3.9113629629629634E-6</c:v>
                </c:pt>
                <c:pt idx="391">
                  <c:v>3.5341590909090913E-6</c:v>
                </c:pt>
                <c:pt idx="392">
                  <c:v>3.0461777777777782E-6</c:v>
                </c:pt>
                <c:pt idx="393">
                  <c:v>3.4209323308270679E-6</c:v>
                </c:pt>
                <c:pt idx="394">
                  <c:v>3.3649541984732827E-6</c:v>
                </c:pt>
                <c:pt idx="395">
                  <c:v>3.0571846153846156E-6</c:v>
                </c:pt>
                <c:pt idx="396">
                  <c:v>2.7722481203007521E-6</c:v>
                </c:pt>
                <c:pt idx="397">
                  <c:v>3.2204885496183211E-6</c:v>
                </c:pt>
                <c:pt idx="398">
                  <c:v>2.9167348484848486E-6</c:v>
                </c:pt>
                <c:pt idx="399">
                  <c:v>2.5111578947368421E-6</c:v>
                </c:pt>
                <c:pt idx="400">
                  <c:v>2.6968721804511279E-6</c:v>
                </c:pt>
                <c:pt idx="401">
                  <c:v>2.8387894736842108E-6</c:v>
                </c:pt>
                <c:pt idx="402">
                  <c:v>2.5069185185185186E-6</c:v>
                </c:pt>
                <c:pt idx="403">
                  <c:v>2.54894776119403E-6</c:v>
                </c:pt>
                <c:pt idx="404">
                  <c:v>2.3577022900763362E-6</c:v>
                </c:pt>
                <c:pt idx="405">
                  <c:v>2.2869007633587786E-6</c:v>
                </c:pt>
                <c:pt idx="406">
                  <c:v>2.3341590909090913E-6</c:v>
                </c:pt>
                <c:pt idx="407">
                  <c:v>2.476383458646617E-6</c:v>
                </c:pt>
                <c:pt idx="408">
                  <c:v>2.1922442748091607E-6</c:v>
                </c:pt>
                <c:pt idx="409">
                  <c:v>2.1202518518518519E-6</c:v>
                </c:pt>
                <c:pt idx="410">
                  <c:v>1.9356742424242423E-6</c:v>
                </c:pt>
                <c:pt idx="411">
                  <c:v>2.1869097744360905E-6</c:v>
                </c:pt>
                <c:pt idx="412">
                  <c:v>1.7716842105263158E-6</c:v>
                </c:pt>
                <c:pt idx="413">
                  <c:v>1.8126641221374045E-6</c:v>
                </c:pt>
                <c:pt idx="414">
                  <c:v>2.0377575757575758E-6</c:v>
                </c:pt>
                <c:pt idx="415">
                  <c:v>1.7895111111111112E-6</c:v>
                </c:pt>
                <c:pt idx="416">
                  <c:v>1.590437037037037E-6</c:v>
                </c:pt>
                <c:pt idx="417">
                  <c:v>1.5983759398496241E-6</c:v>
                </c:pt>
                <c:pt idx="418">
                  <c:v>1.6993208955223879E-6</c:v>
                </c:pt>
                <c:pt idx="419">
                  <c:v>1.4818345864661655E-6</c:v>
                </c:pt>
                <c:pt idx="420">
                  <c:v>1.5078333333333332E-6</c:v>
                </c:pt>
                <c:pt idx="421">
                  <c:v>1.3936766917293233E-6</c:v>
                </c:pt>
                <c:pt idx="422">
                  <c:v>1.4073984962406015E-6</c:v>
                </c:pt>
                <c:pt idx="423">
                  <c:v>1.4022888888888889E-6</c:v>
                </c:pt>
                <c:pt idx="424">
                  <c:v>1.4332121212121211E-6</c:v>
                </c:pt>
                <c:pt idx="425">
                  <c:v>1.3983759398496241E-6</c:v>
                </c:pt>
                <c:pt idx="426">
                  <c:v>1.2852180451127819E-6</c:v>
                </c:pt>
                <c:pt idx="427">
                  <c:v>1.1932148148148148E-6</c:v>
                </c:pt>
                <c:pt idx="428">
                  <c:v>1.192044776119403E-6</c:v>
                </c:pt>
                <c:pt idx="429">
                  <c:v>1.0435851851851853E-6</c:v>
                </c:pt>
                <c:pt idx="430">
                  <c:v>1.1667333333333334E-6</c:v>
                </c:pt>
                <c:pt idx="431">
                  <c:v>1.1496846153846154E-6</c:v>
                </c:pt>
                <c:pt idx="432">
                  <c:v>1.0609699248120302E-6</c:v>
                </c:pt>
                <c:pt idx="433">
                  <c:v>1.0829624060150376E-6</c:v>
                </c:pt>
                <c:pt idx="434">
                  <c:v>9.815587786259542E-7</c:v>
                </c:pt>
                <c:pt idx="435">
                  <c:v>1.0151052631578947E-6</c:v>
                </c:pt>
                <c:pt idx="436">
                  <c:v>9.167363636363636E-7</c:v>
                </c:pt>
                <c:pt idx="437">
                  <c:v>8.8384885496183205E-7</c:v>
                </c:pt>
                <c:pt idx="438">
                  <c:v>8.8202481203007517E-7</c:v>
                </c:pt>
                <c:pt idx="439">
                  <c:v>8.6172406015037596E-7</c:v>
                </c:pt>
                <c:pt idx="440">
                  <c:v>8.4211515151515142E-7</c:v>
                </c:pt>
                <c:pt idx="441">
                  <c:v>7.8581111111111116E-7</c:v>
                </c:pt>
                <c:pt idx="442">
                  <c:v>8.2525789473684201E-7</c:v>
                </c:pt>
                <c:pt idx="443">
                  <c:v>7.6616818181818179E-7</c:v>
                </c:pt>
                <c:pt idx="444">
                  <c:v>7.5961221374045804E-7</c:v>
                </c:pt>
                <c:pt idx="445">
                  <c:v>7.4875413533834593E-7</c:v>
                </c:pt>
                <c:pt idx="446">
                  <c:v>7.2544000000000002E-7</c:v>
                </c:pt>
                <c:pt idx="447">
                  <c:v>7.2995714285714278E-7</c:v>
                </c:pt>
                <c:pt idx="448">
                  <c:v>7.0461515151515147E-7</c:v>
                </c:pt>
                <c:pt idx="449">
                  <c:v>7.2187443609022557E-7</c:v>
                </c:pt>
                <c:pt idx="450">
                  <c:v>7.4821777777777773E-7</c:v>
                </c:pt>
                <c:pt idx="451">
                  <c:v>7.6503181818181816E-7</c:v>
                </c:pt>
                <c:pt idx="452">
                  <c:v>7.4549007633587789E-7</c:v>
                </c:pt>
                <c:pt idx="453">
                  <c:v>7.3559624060150373E-7</c:v>
                </c:pt>
                <c:pt idx="454">
                  <c:v>7.5544000000000005E-7</c:v>
                </c:pt>
                <c:pt idx="455">
                  <c:v>7.1555522388059702E-7</c:v>
                </c:pt>
                <c:pt idx="456">
                  <c:v>7.181150375939849E-7</c:v>
                </c:pt>
                <c:pt idx="457">
                  <c:v>7.0796466165413524E-7</c:v>
                </c:pt>
                <c:pt idx="458">
                  <c:v>7.3728796992481196E-7</c:v>
                </c:pt>
                <c:pt idx="459">
                  <c:v>7.4820447761194025E-7</c:v>
                </c:pt>
                <c:pt idx="460">
                  <c:v>6.9781428571428579E-7</c:v>
                </c:pt>
                <c:pt idx="461">
                  <c:v>7.3251297709923662E-7</c:v>
                </c:pt>
                <c:pt idx="462">
                  <c:v>7.1210666666666667E-7</c:v>
                </c:pt>
                <c:pt idx="463">
                  <c:v>7.1919848484848491E-7</c:v>
                </c:pt>
                <c:pt idx="464">
                  <c:v>7.1905488721804509E-7</c:v>
                </c:pt>
                <c:pt idx="465">
                  <c:v>7.4894210526315788E-7</c:v>
                </c:pt>
                <c:pt idx="466">
                  <c:v>7.2525909090909082E-7</c:v>
                </c:pt>
                <c:pt idx="467">
                  <c:v>7.3414370370370366E-7</c:v>
                </c:pt>
                <c:pt idx="468">
                  <c:v>7.6692148148148149E-7</c:v>
                </c:pt>
                <c:pt idx="469">
                  <c:v>7.406469230769231E-7</c:v>
                </c:pt>
                <c:pt idx="470">
                  <c:v>7.3954360902255636E-7</c:v>
                </c:pt>
                <c:pt idx="471">
                  <c:v>7.5673703703703703E-7</c:v>
                </c:pt>
                <c:pt idx="472">
                  <c:v>7.1078421052631582E-7</c:v>
                </c:pt>
                <c:pt idx="473">
                  <c:v>7.1172406015037591E-7</c:v>
                </c:pt>
                <c:pt idx="474">
                  <c:v>7.5291060606060612E-7</c:v>
                </c:pt>
                <c:pt idx="475">
                  <c:v>7.1642330827067667E-7</c:v>
                </c:pt>
                <c:pt idx="476">
                  <c:v>7.416112781954887E-7</c:v>
                </c:pt>
                <c:pt idx="477">
                  <c:v>7.0796466165413524E-7</c:v>
                </c:pt>
                <c:pt idx="478">
                  <c:v>7.3113030303030302E-7</c:v>
                </c:pt>
                <c:pt idx="479">
                  <c:v>7.3229185185185176E-7</c:v>
                </c:pt>
                <c:pt idx="480">
                  <c:v>7.3146090225563915E-7</c:v>
                </c:pt>
                <c:pt idx="481">
                  <c:v>7.2525671641791036E-7</c:v>
                </c:pt>
                <c:pt idx="482">
                  <c:v>7.2450601503759388E-7</c:v>
                </c:pt>
                <c:pt idx="483">
                  <c:v>7.2619774436090221E-7</c:v>
                </c:pt>
                <c:pt idx="484">
                  <c:v>7.402548148148148E-7</c:v>
                </c:pt>
                <c:pt idx="485">
                  <c:v>7.3487769230769225E-7</c:v>
                </c:pt>
                <c:pt idx="486">
                  <c:v>6.9800225563909774E-7</c:v>
                </c:pt>
                <c:pt idx="487">
                  <c:v>7.1322781954887218E-7</c:v>
                </c:pt>
                <c:pt idx="488">
                  <c:v>7.1209999999999992E-7</c:v>
                </c:pt>
                <c:pt idx="489">
                  <c:v>7.1506999999999996E-7</c:v>
                </c:pt>
                <c:pt idx="490">
                  <c:v>7.0984436090225563E-7</c:v>
                </c:pt>
                <c:pt idx="491">
                  <c:v>7.0420526315789467E-7</c:v>
                </c:pt>
                <c:pt idx="492">
                  <c:v>7.3784814814814809E-7</c:v>
                </c:pt>
                <c:pt idx="493">
                  <c:v>7.4857761194029849E-7</c:v>
                </c:pt>
                <c:pt idx="494">
                  <c:v>7.3221278195488729E-7</c:v>
                </c:pt>
                <c:pt idx="495">
                  <c:v>7.3914370370370372E-7</c:v>
                </c:pt>
                <c:pt idx="496">
                  <c:v>7.5388702290076335E-7</c:v>
                </c:pt>
                <c:pt idx="497">
                  <c:v>7.3962238805970151E-7</c:v>
                </c:pt>
                <c:pt idx="498">
                  <c:v>7.1698721804511275E-7</c:v>
                </c:pt>
                <c:pt idx="499">
                  <c:v>7.3822781954887215E-7</c:v>
                </c:pt>
                <c:pt idx="500">
                  <c:v>7.3870606060606063E-7</c:v>
                </c:pt>
                <c:pt idx="501">
                  <c:v>7.4518270676691721E-7</c:v>
                </c:pt>
                <c:pt idx="502">
                  <c:v>7.3146090225563915E-7</c:v>
                </c:pt>
                <c:pt idx="503">
                  <c:v>7.6571908396946564E-7</c:v>
                </c:pt>
                <c:pt idx="504">
                  <c:v>7.4745820895522389E-7</c:v>
                </c:pt>
                <c:pt idx="505">
                  <c:v>7.5506962962962969E-7</c:v>
                </c:pt>
                <c:pt idx="506">
                  <c:v>7.5194962406015032E-7</c:v>
                </c:pt>
                <c:pt idx="507">
                  <c:v>7.5522290076335884E-7</c:v>
                </c:pt>
                <c:pt idx="508">
                  <c:v>7.6465303030303031E-7</c:v>
                </c:pt>
                <c:pt idx="509">
                  <c:v>7.6192148148148143E-7</c:v>
                </c:pt>
                <c:pt idx="510">
                  <c:v>7.4142330827067664E-7</c:v>
                </c:pt>
                <c:pt idx="511">
                  <c:v>7.4395925925925922E-7</c:v>
                </c:pt>
                <c:pt idx="512">
                  <c:v>7.5044848484848482E-7</c:v>
                </c:pt>
                <c:pt idx="513">
                  <c:v>7.637917293233082E-7</c:v>
                </c:pt>
                <c:pt idx="514">
                  <c:v>7.6999473684210534E-7</c:v>
                </c:pt>
                <c:pt idx="515">
                  <c:v>7.6247480916030532E-7</c:v>
                </c:pt>
                <c:pt idx="516">
                  <c:v>7.5310000000000004E-7</c:v>
                </c:pt>
                <c:pt idx="517">
                  <c:v>7.6173629629629626E-7</c:v>
                </c:pt>
                <c:pt idx="518">
                  <c:v>7.4173629629629623E-7</c:v>
                </c:pt>
                <c:pt idx="519">
                  <c:v>7.3643333333333336E-7</c:v>
                </c:pt>
                <c:pt idx="520">
                  <c:v>7.1840296296296298E-7</c:v>
                </c:pt>
                <c:pt idx="521">
                  <c:v>7.3821851851851844E-7</c:v>
                </c:pt>
                <c:pt idx="522">
                  <c:v>7.5846567164179094E-7</c:v>
                </c:pt>
                <c:pt idx="523">
                  <c:v>7.6924285714285709E-7</c:v>
                </c:pt>
                <c:pt idx="524">
                  <c:v>7.3352857142857139E-7</c:v>
                </c:pt>
                <c:pt idx="525">
                  <c:v>7.2394210526315791E-7</c:v>
                </c:pt>
                <c:pt idx="526">
                  <c:v>7.7487938931297705E-7</c:v>
                </c:pt>
                <c:pt idx="527">
                  <c:v>7.595393939393939E-7</c:v>
                </c:pt>
                <c:pt idx="528">
                  <c:v>7.382381679389313E-7</c:v>
                </c:pt>
                <c:pt idx="529">
                  <c:v>7.2526106870229014E-7</c:v>
                </c:pt>
                <c:pt idx="530">
                  <c:v>7.6040827067669175E-7</c:v>
                </c:pt>
                <c:pt idx="531">
                  <c:v>7.3290597014925362E-7</c:v>
                </c:pt>
                <c:pt idx="532">
                  <c:v>7.3173629629629622E-7</c:v>
                </c:pt>
                <c:pt idx="533">
                  <c:v>7.4110076335877859E-7</c:v>
                </c:pt>
                <c:pt idx="534">
                  <c:v>7.6567142857142859E-7</c:v>
                </c:pt>
                <c:pt idx="535">
                  <c:v>7.4895074626865672E-7</c:v>
                </c:pt>
                <c:pt idx="536">
                  <c:v>7.4085939849624068E-7</c:v>
                </c:pt>
                <c:pt idx="537">
                  <c:v>7.3673703703703701E-7</c:v>
                </c:pt>
                <c:pt idx="538">
                  <c:v>7.6798059701492538E-7</c:v>
                </c:pt>
                <c:pt idx="539">
                  <c:v>7.3803984962406009E-7</c:v>
                </c:pt>
                <c:pt idx="540">
                  <c:v>7.4743834586466162E-7</c:v>
                </c:pt>
                <c:pt idx="541">
                  <c:v>7.6059624060150371E-7</c:v>
                </c:pt>
                <c:pt idx="542">
                  <c:v>7.8346567164179102E-7</c:v>
                </c:pt>
                <c:pt idx="543">
                  <c:v>7.5210740740740744E-7</c:v>
                </c:pt>
                <c:pt idx="544">
                  <c:v>7.5138571428571424E-7</c:v>
                </c:pt>
                <c:pt idx="545">
                  <c:v>7.7010839694656483E-7</c:v>
                </c:pt>
                <c:pt idx="546">
                  <c:v>7.6086515151515156E-7</c:v>
                </c:pt>
                <c:pt idx="547">
                  <c:v>7.7619774436090226E-7</c:v>
                </c:pt>
                <c:pt idx="548">
                  <c:v>7.6781832061068709E-7</c:v>
                </c:pt>
                <c:pt idx="549">
                  <c:v>7.5758872180451127E-7</c:v>
                </c:pt>
                <c:pt idx="550">
                  <c:v>7.6351666666666668E-7</c:v>
                </c:pt>
                <c:pt idx="551">
                  <c:v>7.5138571428571424E-7</c:v>
                </c:pt>
                <c:pt idx="552">
                  <c:v>7.7638571428571421E-7</c:v>
                </c:pt>
                <c:pt idx="553">
                  <c:v>7.4969398496240591E-7</c:v>
                </c:pt>
                <c:pt idx="554">
                  <c:v>7.4988030303030295E-7</c:v>
                </c:pt>
                <c:pt idx="555">
                  <c:v>7.4649849624060142E-7</c:v>
                </c:pt>
                <c:pt idx="556">
                  <c:v>7.5155185185185179E-7</c:v>
                </c:pt>
                <c:pt idx="557">
                  <c:v>7.8295461538461539E-7</c:v>
                </c:pt>
                <c:pt idx="558">
                  <c:v>7.8258872180451135E-7</c:v>
                </c:pt>
                <c:pt idx="559">
                  <c:v>7.8247703703703699E-7</c:v>
                </c:pt>
                <c:pt idx="560">
                  <c:v>7.5064274809160303E-7</c:v>
                </c:pt>
                <c:pt idx="561">
                  <c:v>7.6730454545454543E-7</c:v>
                </c:pt>
                <c:pt idx="562">
                  <c:v>7.3465639097744354E-7</c:v>
                </c:pt>
                <c:pt idx="563">
                  <c:v>7.4186412213740454E-7</c:v>
                </c:pt>
                <c:pt idx="564">
                  <c:v>7.6416766917293232E-7</c:v>
                </c:pt>
                <c:pt idx="565">
                  <c:v>7.5137611940298503E-7</c:v>
                </c:pt>
                <c:pt idx="566">
                  <c:v>7.4537067669172927E-7</c:v>
                </c:pt>
                <c:pt idx="567">
                  <c:v>7.6698721804511269E-7</c:v>
                </c:pt>
                <c:pt idx="568">
                  <c:v>7.4913007518796994E-7</c:v>
                </c:pt>
                <c:pt idx="569">
                  <c:v>7.3794848484848483E-7</c:v>
                </c:pt>
                <c:pt idx="570">
                  <c:v>7.5852857142857136E-7</c:v>
                </c:pt>
                <c:pt idx="571">
                  <c:v>7.4104736842105252E-7</c:v>
                </c:pt>
                <c:pt idx="572">
                  <c:v>7.7220763358778628E-7</c:v>
                </c:pt>
                <c:pt idx="573">
                  <c:v>7.5522290076335884E-7</c:v>
                </c:pt>
                <c:pt idx="574">
                  <c:v>7.4400909090909096E-7</c:v>
                </c:pt>
                <c:pt idx="575">
                  <c:v>7.7450601503759393E-7</c:v>
                </c:pt>
                <c:pt idx="576">
                  <c:v>7.9224580152671752E-7</c:v>
                </c:pt>
                <c:pt idx="577">
                  <c:v>7.4647121212121205E-7</c:v>
                </c:pt>
                <c:pt idx="578">
                  <c:v>7.815587786259541E-7</c:v>
                </c:pt>
                <c:pt idx="579">
                  <c:v>7.8525555555555552E-7</c:v>
                </c:pt>
                <c:pt idx="580">
                  <c:v>7.6710666666666667E-7</c:v>
                </c:pt>
                <c:pt idx="581">
                  <c:v>7.5062985074626856E-7</c:v>
                </c:pt>
                <c:pt idx="582">
                  <c:v>7.5155185185185179E-7</c:v>
                </c:pt>
                <c:pt idx="583">
                  <c:v>7.4687443609022554E-7</c:v>
                </c:pt>
                <c:pt idx="584">
                  <c:v>7.4837819548872181E-7</c:v>
                </c:pt>
                <c:pt idx="585">
                  <c:v>7.5177424242424238E-7</c:v>
                </c:pt>
                <c:pt idx="586">
                  <c:v>7.6849097744360896E-7</c:v>
                </c:pt>
                <c:pt idx="587">
                  <c:v>7.8240075187969929E-7</c:v>
                </c:pt>
                <c:pt idx="588">
                  <c:v>7.7939323308270675E-7</c:v>
                </c:pt>
                <c:pt idx="589">
                  <c:v>7.6332727272727265E-7</c:v>
                </c:pt>
                <c:pt idx="590">
                  <c:v>7.6416766917293232E-7</c:v>
                </c:pt>
                <c:pt idx="591">
                  <c:v>7.4555864661654133E-7</c:v>
                </c:pt>
                <c:pt idx="592">
                  <c:v>7.5890451127819548E-7</c:v>
                </c:pt>
                <c:pt idx="593">
                  <c:v>7.2861492537313435E-7</c:v>
                </c:pt>
                <c:pt idx="594">
                  <c:v>7.6914370370370365E-7</c:v>
                </c:pt>
                <c:pt idx="595">
                  <c:v>7.6717518796992475E-7</c:v>
                </c:pt>
                <c:pt idx="596">
                  <c:v>7.7718538461538455E-7</c:v>
                </c:pt>
                <c:pt idx="597">
                  <c:v>7.4743834586466162E-7</c:v>
                </c:pt>
                <c:pt idx="598">
                  <c:v>7.4668646616541348E-7</c:v>
                </c:pt>
                <c:pt idx="599">
                  <c:v>7.7544586466165413E-7</c:v>
                </c:pt>
                <c:pt idx="600">
                  <c:v>8.0442575757575754E-7</c:v>
                </c:pt>
                <c:pt idx="601">
                  <c:v>7.7488195488721795E-7</c:v>
                </c:pt>
                <c:pt idx="602">
                  <c:v>7.8465639097744359E-7</c:v>
                </c:pt>
                <c:pt idx="603">
                  <c:v>7.547691729323308E-7</c:v>
                </c:pt>
                <c:pt idx="604">
                  <c:v>7.8889545454545449E-7</c:v>
                </c:pt>
                <c:pt idx="605">
                  <c:v>7.5815263157894735E-7</c:v>
                </c:pt>
                <c:pt idx="606">
                  <c:v>7.7563383458646608E-7</c:v>
                </c:pt>
                <c:pt idx="607">
                  <c:v>7.9303333333333327E-7</c:v>
                </c:pt>
                <c:pt idx="608">
                  <c:v>7.6844090909090906E-7</c:v>
                </c:pt>
                <c:pt idx="609">
                  <c:v>7.3747777777777773E-7</c:v>
                </c:pt>
                <c:pt idx="610">
                  <c:v>7.7373435114503807E-7</c:v>
                </c:pt>
                <c:pt idx="611">
                  <c:v>7.6266222222222226E-7</c:v>
                </c:pt>
                <c:pt idx="612">
                  <c:v>7.9287272727272727E-7</c:v>
                </c:pt>
                <c:pt idx="613">
                  <c:v>7.4988518518518507E-7</c:v>
                </c:pt>
                <c:pt idx="614">
                  <c:v>7.7713759398496235E-7</c:v>
                </c:pt>
                <c:pt idx="615">
                  <c:v>7.5160846153846151E-7</c:v>
                </c:pt>
                <c:pt idx="616">
                  <c:v>7.6510751879699251E-7</c:v>
                </c:pt>
                <c:pt idx="617">
                  <c:v>7.7984122137404579E-7</c:v>
                </c:pt>
                <c:pt idx="618">
                  <c:v>7.547691729323308E-7</c:v>
                </c:pt>
                <c:pt idx="619">
                  <c:v>7.9198721804511277E-7</c:v>
                </c:pt>
                <c:pt idx="620">
                  <c:v>7.9018208955223881E-7</c:v>
                </c:pt>
                <c:pt idx="621">
                  <c:v>7.5664887218045108E-7</c:v>
                </c:pt>
                <c:pt idx="622">
                  <c:v>7.9118074074074075E-7</c:v>
                </c:pt>
                <c:pt idx="623">
                  <c:v>7.8850298507462686E-7</c:v>
                </c:pt>
                <c:pt idx="624">
                  <c:v>7.8192148148148145E-7</c:v>
                </c:pt>
                <c:pt idx="625">
                  <c:v>7.7131052631578944E-7</c:v>
                </c:pt>
                <c:pt idx="626">
                  <c:v>7.7284814814814817E-7</c:v>
                </c:pt>
                <c:pt idx="627">
                  <c:v>3.2581333333333333E-5</c:v>
                </c:pt>
                <c:pt idx="628">
                  <c:v>1.0437709923664124E-6</c:v>
                </c:pt>
                <c:pt idx="629">
                  <c:v>8.4372384615384613E-7</c:v>
                </c:pt>
                <c:pt idx="630">
                  <c:v>8.6858167938931293E-7</c:v>
                </c:pt>
                <c:pt idx="631">
                  <c:v>1.9322253731343284E-5</c:v>
                </c:pt>
                <c:pt idx="632">
                  <c:v>1.9534315789473685E-5</c:v>
                </c:pt>
                <c:pt idx="633">
                  <c:v>2.5414994285714284E-3</c:v>
                </c:pt>
                <c:pt idx="634">
                  <c:v>1.1126102280000001</c:v>
                </c:pt>
                <c:pt idx="635">
                  <c:v>4.0140202280000006</c:v>
                </c:pt>
                <c:pt idx="636">
                  <c:v>2.7830402280000004</c:v>
                </c:pt>
                <c:pt idx="637">
                  <c:v>2.9334402280000003</c:v>
                </c:pt>
                <c:pt idx="638">
                  <c:v>10.561000227999999</c:v>
                </c:pt>
                <c:pt idx="639">
                  <c:v>4.7887452279999998</c:v>
                </c:pt>
                <c:pt idx="640">
                  <c:v>7.2761802280000003</c:v>
                </c:pt>
                <c:pt idx="641">
                  <c:v>5.6236202280000001</c:v>
                </c:pt>
                <c:pt idx="642">
                  <c:v>18.549700228000003</c:v>
                </c:pt>
                <c:pt idx="643">
                  <c:v>92.688800228000005</c:v>
                </c:pt>
                <c:pt idx="644">
                  <c:v>31.921700228000002</c:v>
                </c:pt>
                <c:pt idx="645">
                  <c:v>12.204100228</c:v>
                </c:pt>
                <c:pt idx="646">
                  <c:v>25.284200228</c:v>
                </c:pt>
                <c:pt idx="647">
                  <c:v>10.599400227999999</c:v>
                </c:pt>
                <c:pt idx="648">
                  <c:v>66.360100228000007</c:v>
                </c:pt>
                <c:pt idx="649">
                  <c:v>71.559600228000008</c:v>
                </c:pt>
                <c:pt idx="650">
                  <c:v>54.480900227999996</c:v>
                </c:pt>
                <c:pt idx="651">
                  <c:v>1.8855602279999999</c:v>
                </c:pt>
                <c:pt idx="652">
                  <c:v>25.209600227999999</c:v>
                </c:pt>
                <c:pt idx="653">
                  <c:v>2.5456302280000003</c:v>
                </c:pt>
                <c:pt idx="654">
                  <c:v>26.738000228000001</c:v>
                </c:pt>
                <c:pt idx="655">
                  <c:v>21.823300228000001</c:v>
                </c:pt>
                <c:pt idx="656">
                  <c:v>7.8009002280000006</c:v>
                </c:pt>
                <c:pt idx="657">
                  <c:v>47.508600227999999</c:v>
                </c:pt>
                <c:pt idx="658">
                  <c:v>8.7256202279999986</c:v>
                </c:pt>
                <c:pt idx="659">
                  <c:v>13.555700227999999</c:v>
                </c:pt>
                <c:pt idx="660">
                  <c:v>24.312700228000001</c:v>
                </c:pt>
                <c:pt idx="661">
                  <c:v>42.332200227999998</c:v>
                </c:pt>
                <c:pt idx="662">
                  <c:v>8.1745902279999996</c:v>
                </c:pt>
                <c:pt idx="663">
                  <c:v>26.969900228</c:v>
                </c:pt>
                <c:pt idx="664">
                  <c:v>4.4504002280000003</c:v>
                </c:pt>
                <c:pt idx="665">
                  <c:v>44.824800228000001</c:v>
                </c:pt>
                <c:pt idx="666">
                  <c:v>1.4612402280000001</c:v>
                </c:pt>
                <c:pt idx="667">
                  <c:v>7.0545002280000002</c:v>
                </c:pt>
                <c:pt idx="668">
                  <c:v>11.118400227999999</c:v>
                </c:pt>
                <c:pt idx="669">
                  <c:v>74.323900227999999</c:v>
                </c:pt>
                <c:pt idx="670">
                  <c:v>16.941000228</c:v>
                </c:pt>
                <c:pt idx="671">
                  <c:v>3.3086002280000004</c:v>
                </c:pt>
                <c:pt idx="672">
                  <c:v>69.231500228000002</c:v>
                </c:pt>
                <c:pt idx="673">
                  <c:v>14.483900228</c:v>
                </c:pt>
                <c:pt idx="674">
                  <c:v>31.432200228000003</c:v>
                </c:pt>
                <c:pt idx="675">
                  <c:v>50.854100228</c:v>
                </c:pt>
                <c:pt idx="676">
                  <c:v>65.706300228000003</c:v>
                </c:pt>
                <c:pt idx="677">
                  <c:v>42.494000227999997</c:v>
                </c:pt>
                <c:pt idx="678">
                  <c:v>12.709700227999999</c:v>
                </c:pt>
                <c:pt idx="679">
                  <c:v>6.5208002280000006</c:v>
                </c:pt>
                <c:pt idx="680">
                  <c:v>1.6516902280000001</c:v>
                </c:pt>
                <c:pt idx="681">
                  <c:v>6.8762402280000003</c:v>
                </c:pt>
                <c:pt idx="682">
                  <c:v>2.1208102280000003</c:v>
                </c:pt>
                <c:pt idx="683">
                  <c:v>2.6791102280000003</c:v>
                </c:pt>
                <c:pt idx="684">
                  <c:v>6.0846902280000004</c:v>
                </c:pt>
                <c:pt idx="685">
                  <c:v>0.1250037994285714</c:v>
                </c:pt>
                <c:pt idx="686">
                  <c:v>2.0231106060606061E-5</c:v>
                </c:pt>
                <c:pt idx="687">
                  <c:v>2.3708839694656486E-5</c:v>
                </c:pt>
                <c:pt idx="688">
                  <c:v>9.209030303030303E-7</c:v>
                </c:pt>
                <c:pt idx="689">
                  <c:v>9.1003233082706768E-7</c:v>
                </c:pt>
                <c:pt idx="690">
                  <c:v>8.9655111111111105E-7</c:v>
                </c:pt>
                <c:pt idx="691">
                  <c:v>1.8858447761194029E-5</c:v>
                </c:pt>
                <c:pt idx="692">
                  <c:v>9.6510751879699261E-7</c:v>
                </c:pt>
                <c:pt idx="693">
                  <c:v>7.769496240601504E-7</c:v>
                </c:pt>
                <c:pt idx="694">
                  <c:v>7.9325151515151511E-7</c:v>
                </c:pt>
                <c:pt idx="695">
                  <c:v>7.6322781954887212E-7</c:v>
                </c:pt>
                <c:pt idx="696">
                  <c:v>7.6360375939849624E-7</c:v>
                </c:pt>
                <c:pt idx="697">
                  <c:v>7.8559624060150378E-7</c:v>
                </c:pt>
                <c:pt idx="698">
                  <c:v>7.6124393939393941E-7</c:v>
                </c:pt>
                <c:pt idx="699">
                  <c:v>7.6886691729323308E-7</c:v>
                </c:pt>
                <c:pt idx="700">
                  <c:v>7.7266296296296299E-7</c:v>
                </c:pt>
                <c:pt idx="701">
                  <c:v>7.6686412213740462E-7</c:v>
                </c:pt>
                <c:pt idx="702">
                  <c:v>7.6266390977443605E-7</c:v>
                </c:pt>
                <c:pt idx="703">
                  <c:v>7.6616818181818179E-7</c:v>
                </c:pt>
                <c:pt idx="704">
                  <c:v>7.7187443609022551E-7</c:v>
                </c:pt>
                <c:pt idx="705">
                  <c:v>7.6491954887218045E-7</c:v>
                </c:pt>
                <c:pt idx="706">
                  <c:v>7.7199307692307698E-7</c:v>
                </c:pt>
                <c:pt idx="707">
                  <c:v>7.6867894736842102E-7</c:v>
                </c:pt>
                <c:pt idx="708">
                  <c:v>7.7377407407407407E-7</c:v>
                </c:pt>
                <c:pt idx="709">
                  <c:v>7.5598625954198469E-7</c:v>
                </c:pt>
                <c:pt idx="710">
                  <c:v>7.8164887218045116E-7</c:v>
                </c:pt>
                <c:pt idx="711">
                  <c:v>7.5878181818181811E-7</c:v>
                </c:pt>
                <c:pt idx="712">
                  <c:v>7.583406015037593E-7</c:v>
                </c:pt>
                <c:pt idx="713">
                  <c:v>7.4766222222222219E-7</c:v>
                </c:pt>
                <c:pt idx="714">
                  <c:v>7.521223880597015E-7</c:v>
                </c:pt>
                <c:pt idx="715">
                  <c:v>7.6821777777777775E-7</c:v>
                </c:pt>
                <c:pt idx="716">
                  <c:v>7.441541984732824E-7</c:v>
                </c:pt>
                <c:pt idx="717">
                  <c:v>7.4273909774436085E-7</c:v>
                </c:pt>
                <c:pt idx="718">
                  <c:v>7.4689850746268654E-7</c:v>
                </c:pt>
                <c:pt idx="719">
                  <c:v>7.5326541353383463E-7</c:v>
                </c:pt>
                <c:pt idx="720">
                  <c:v>7.3352857142857139E-7</c:v>
                </c:pt>
                <c:pt idx="721">
                  <c:v>7.5646090225563912E-7</c:v>
                </c:pt>
                <c:pt idx="722">
                  <c:v>7.4671194029850742E-7</c:v>
                </c:pt>
                <c:pt idx="723">
                  <c:v>7.3409248120300746E-7</c:v>
                </c:pt>
                <c:pt idx="724">
                  <c:v>7.5589699248120294E-7</c:v>
                </c:pt>
                <c:pt idx="725">
                  <c:v>7.4760757575757579E-7</c:v>
                </c:pt>
                <c:pt idx="726">
                  <c:v>7.5655877862595413E-7</c:v>
                </c:pt>
                <c:pt idx="727">
                  <c:v>7.2995714285714278E-7</c:v>
                </c:pt>
                <c:pt idx="728">
                  <c:v>7.5414370370370368E-7</c:v>
                </c:pt>
                <c:pt idx="729">
                  <c:v>7.3421194029850744E-7</c:v>
                </c:pt>
                <c:pt idx="730">
                  <c:v>7.4894210526315788E-7</c:v>
                </c:pt>
                <c:pt idx="731">
                  <c:v>7.4284814814814814E-7</c:v>
                </c:pt>
                <c:pt idx="732">
                  <c:v>7.3240075187969924E-7</c:v>
                </c:pt>
                <c:pt idx="733">
                  <c:v>7.5669848484848487E-7</c:v>
                </c:pt>
                <c:pt idx="734">
                  <c:v>7.3296466165413532E-7</c:v>
                </c:pt>
                <c:pt idx="735">
                  <c:v>7.5777669172932323E-7</c:v>
                </c:pt>
                <c:pt idx="736">
                  <c:v>7.3728796992481196E-7</c:v>
                </c:pt>
                <c:pt idx="737">
                  <c:v>7.4622384615384622E-7</c:v>
                </c:pt>
                <c:pt idx="738">
                  <c:v>7.4242089552238805E-7</c:v>
                </c:pt>
                <c:pt idx="739">
                  <c:v>7.4599555555555557E-7</c:v>
                </c:pt>
                <c:pt idx="740">
                  <c:v>7.3803333333333327E-7</c:v>
                </c:pt>
                <c:pt idx="741">
                  <c:v>7.3927424242424239E-7</c:v>
                </c:pt>
                <c:pt idx="742">
                  <c:v>7.1585939849624049E-7</c:v>
                </c:pt>
                <c:pt idx="743">
                  <c:v>7.3540827067669167E-7</c:v>
                </c:pt>
                <c:pt idx="744">
                  <c:v>7.3155877862595415E-7</c:v>
                </c:pt>
                <c:pt idx="745">
                  <c:v>7.1779402985074621E-7</c:v>
                </c:pt>
                <c:pt idx="746">
                  <c:v>7.2958120300751876E-7</c:v>
                </c:pt>
                <c:pt idx="747">
                  <c:v>7.1361984732824425E-7</c:v>
                </c:pt>
                <c:pt idx="748">
                  <c:v>7.2602442748091598E-7</c:v>
                </c:pt>
                <c:pt idx="749">
                  <c:v>7.2620606060606064E-7</c:v>
                </c:pt>
                <c:pt idx="750">
                  <c:v>7.2206240601503752E-7</c:v>
                </c:pt>
                <c:pt idx="751">
                  <c:v>7.3522030075187972E-7</c:v>
                </c:pt>
                <c:pt idx="752">
                  <c:v>7.309409090909091E-7</c:v>
                </c:pt>
                <c:pt idx="753">
                  <c:v>7.4273909774436085E-7</c:v>
                </c:pt>
                <c:pt idx="754">
                  <c:v>7.3747593984962402E-7</c:v>
                </c:pt>
                <c:pt idx="755">
                  <c:v>7.1840296296296298E-7</c:v>
                </c:pt>
                <c:pt idx="756">
                  <c:v>7.1863030303030304E-7</c:v>
                </c:pt>
                <c:pt idx="757">
                  <c:v>7.258218045112782E-7</c:v>
                </c:pt>
                <c:pt idx="758">
                  <c:v>7.1953587786259545E-7</c:v>
                </c:pt>
                <c:pt idx="759">
                  <c:v>7.1679924812030069E-7</c:v>
                </c:pt>
                <c:pt idx="760">
                  <c:v>7.2488030303030298E-7</c:v>
                </c:pt>
                <c:pt idx="761">
                  <c:v>7.2657368421052633E-7</c:v>
                </c:pt>
                <c:pt idx="762">
                  <c:v>7.1495572519083964E-7</c:v>
                </c:pt>
                <c:pt idx="763">
                  <c:v>7.0721278195488721E-7</c:v>
                </c:pt>
                <c:pt idx="764">
                  <c:v>7.0174925373134332E-7</c:v>
                </c:pt>
                <c:pt idx="765">
                  <c:v>6.9311503759398492E-7</c:v>
                </c:pt>
                <c:pt idx="766">
                  <c:v>7.0683684210526319E-7</c:v>
                </c:pt>
                <c:pt idx="767">
                  <c:v>7.1604736842105255E-7</c:v>
                </c:pt>
                <c:pt idx="768">
                  <c:v>6.9875413533834588E-7</c:v>
                </c:pt>
                <c:pt idx="769">
                  <c:v>6.9609242424242426E-7</c:v>
                </c:pt>
                <c:pt idx="770">
                  <c:v>7.0984436090225563E-7</c:v>
                </c:pt>
                <c:pt idx="771">
                  <c:v>7.1191203007518786E-7</c:v>
                </c:pt>
                <c:pt idx="772">
                  <c:v>6.8756969696969694E-7</c:v>
                </c:pt>
                <c:pt idx="773">
                  <c:v>7.0121526717557252E-7</c:v>
                </c:pt>
                <c:pt idx="774">
                  <c:v>6.9014656488549618E-7</c:v>
                </c:pt>
                <c:pt idx="775">
                  <c:v>6.9692148148148153E-7</c:v>
                </c:pt>
                <c:pt idx="776">
                  <c:v>6.8973157894736848E-7</c:v>
                </c:pt>
                <c:pt idx="777">
                  <c:v>6.9186119402985076E-7</c:v>
                </c:pt>
                <c:pt idx="778">
                  <c:v>6.8409248120300752E-7</c:v>
                </c:pt>
                <c:pt idx="779">
                  <c:v>6.8358814814814818E-7</c:v>
                </c:pt>
                <c:pt idx="780">
                  <c:v>6.7904696969696973E-7</c:v>
                </c:pt>
                <c:pt idx="781">
                  <c:v>6.7074661654135337E-7</c:v>
                </c:pt>
                <c:pt idx="782">
                  <c:v>6.6266390977443605E-7</c:v>
                </c:pt>
                <c:pt idx="783">
                  <c:v>6.5358888888888888E-7</c:v>
                </c:pt>
                <c:pt idx="784">
                  <c:v>6.5594090909090908E-7</c:v>
                </c:pt>
                <c:pt idx="785">
                  <c:v>6.3690229007633592E-7</c:v>
                </c:pt>
                <c:pt idx="786">
                  <c:v>6.2920526315789475E-7</c:v>
                </c:pt>
                <c:pt idx="787">
                  <c:v>6.158593984962406E-7</c:v>
                </c:pt>
                <c:pt idx="788">
                  <c:v>6.2620606060606065E-7</c:v>
                </c:pt>
                <c:pt idx="789">
                  <c:v>6.1397969924812032E-7</c:v>
                </c:pt>
                <c:pt idx="790">
                  <c:v>6.1322781954887218E-7</c:v>
                </c:pt>
                <c:pt idx="791">
                  <c:v>5.9931804511278196E-7</c:v>
                </c:pt>
                <c:pt idx="792">
                  <c:v>5.8943582089552235E-7</c:v>
                </c:pt>
                <c:pt idx="793">
                  <c:v>5.6618148148148151E-7</c:v>
                </c:pt>
                <c:pt idx="794">
                  <c:v>5.4762631578947368E-7</c:v>
                </c:pt>
                <c:pt idx="795">
                  <c:v>5.4606259541984734E-7</c:v>
                </c:pt>
                <c:pt idx="796">
                  <c:v>5.3870606060606064E-7</c:v>
                </c:pt>
                <c:pt idx="797">
                  <c:v>5.2074661654135343E-7</c:v>
                </c:pt>
                <c:pt idx="798">
                  <c:v>4.9110076335877866E-7</c:v>
                </c:pt>
                <c:pt idx="799">
                  <c:v>4.9739847328244278E-7</c:v>
                </c:pt>
                <c:pt idx="800">
                  <c:v>4.8954360902255643E-7</c:v>
                </c:pt>
                <c:pt idx="801">
                  <c:v>4.795477611940299E-7</c:v>
                </c:pt>
                <c:pt idx="802">
                  <c:v>4.7732556390977442E-7</c:v>
                </c:pt>
                <c:pt idx="803">
                  <c:v>4.6618148148148146E-7</c:v>
                </c:pt>
                <c:pt idx="804">
                  <c:v>4.7003283582089546E-7</c:v>
                </c:pt>
                <c:pt idx="805">
                  <c:v>4.6303984962406018E-7</c:v>
                </c:pt>
                <c:pt idx="806">
                  <c:v>4.541437037037037E-7</c:v>
                </c:pt>
                <c:pt idx="807">
                  <c:v>4.5173703703703704E-7</c:v>
                </c:pt>
                <c:pt idx="808">
                  <c:v>4.5295461538461538E-7</c:v>
                </c:pt>
                <c:pt idx="809">
                  <c:v>4.4537067669172934E-7</c:v>
                </c:pt>
                <c:pt idx="810">
                  <c:v>4.4405488721804508E-7</c:v>
                </c:pt>
                <c:pt idx="811">
                  <c:v>4.4424285714285714E-7</c:v>
                </c:pt>
                <c:pt idx="812">
                  <c:v>4.299939393939394E-7</c:v>
                </c:pt>
                <c:pt idx="813">
                  <c:v>4.3136666666666666E-7</c:v>
                </c:pt>
                <c:pt idx="814">
                  <c:v>4.4488518518518518E-7</c:v>
                </c:pt>
                <c:pt idx="815">
                  <c:v>4.306469230769231E-7</c:v>
                </c:pt>
                <c:pt idx="816">
                  <c:v>4.2732556390977443E-7</c:v>
                </c:pt>
                <c:pt idx="817">
                  <c:v>4.1877407407407408E-7</c:v>
                </c:pt>
                <c:pt idx="818">
                  <c:v>4.2430687022900763E-7</c:v>
                </c:pt>
                <c:pt idx="819">
                  <c:v>4.2506992481203007E-7</c:v>
                </c:pt>
                <c:pt idx="820">
                  <c:v>4.1126417910447761E-7</c:v>
                </c:pt>
                <c:pt idx="821">
                  <c:v>4.2206240601503759E-7</c:v>
                </c:pt>
                <c:pt idx="822">
                  <c:v>3.962534351145038E-7</c:v>
                </c:pt>
                <c:pt idx="823">
                  <c:v>4.190548872180451E-7</c:v>
                </c:pt>
                <c:pt idx="824">
                  <c:v>4.1007000000000002E-7</c:v>
                </c:pt>
                <c:pt idx="825">
                  <c:v>4.1488518518518521E-7</c:v>
                </c:pt>
                <c:pt idx="826">
                  <c:v>3.9491755725190842E-7</c:v>
                </c:pt>
                <c:pt idx="827">
                  <c:v>4.0802424242424239E-7</c:v>
                </c:pt>
                <c:pt idx="828">
                  <c:v>3.9273909774436092E-7</c:v>
                </c:pt>
                <c:pt idx="829">
                  <c:v>3.8900152671755722E-7</c:v>
                </c:pt>
                <c:pt idx="830">
                  <c:v>4.0307744360902253E-7</c:v>
                </c:pt>
                <c:pt idx="831">
                  <c:v>3.901075187969925E-7</c:v>
                </c:pt>
                <c:pt idx="832">
                  <c:v>3.9199307692307691E-7</c:v>
                </c:pt>
                <c:pt idx="833">
                  <c:v>4.0100977443609019E-7</c:v>
                </c:pt>
                <c:pt idx="834">
                  <c:v>3.8296466165413538E-7</c:v>
                </c:pt>
                <c:pt idx="835">
                  <c:v>3.9405488721804513E-7</c:v>
                </c:pt>
                <c:pt idx="836">
                  <c:v>4.0410846153846156E-7</c:v>
                </c:pt>
                <c:pt idx="837">
                  <c:v>3.8014511278195491E-7</c:v>
                </c:pt>
                <c:pt idx="838">
                  <c:v>3.93303007518797E-7</c:v>
                </c:pt>
                <c:pt idx="839">
                  <c:v>4.069214814814815E-7</c:v>
                </c:pt>
                <c:pt idx="840">
                  <c:v>3.7674925373134325E-7</c:v>
                </c:pt>
                <c:pt idx="841">
                  <c:v>3.8784740740740743E-7</c:v>
                </c:pt>
                <c:pt idx="842">
                  <c:v>3.8935563909774437E-7</c:v>
                </c:pt>
                <c:pt idx="843">
                  <c:v>3.8605454545454548E-7</c:v>
                </c:pt>
                <c:pt idx="844">
                  <c:v>3.8841578947368417E-7</c:v>
                </c:pt>
                <c:pt idx="845">
                  <c:v>4.0871654135338349E-7</c:v>
                </c:pt>
                <c:pt idx="846">
                  <c:v>3.7468854961832061E-7</c:v>
                </c:pt>
                <c:pt idx="847">
                  <c:v>3.9129160305343512E-7</c:v>
                </c:pt>
                <c:pt idx="848">
                  <c:v>3.6806212121212124E-7</c:v>
                </c:pt>
                <c:pt idx="849">
                  <c:v>3.8766564885496183E-7</c:v>
                </c:pt>
                <c:pt idx="850">
                  <c:v>3.8935563909774437E-7</c:v>
                </c:pt>
                <c:pt idx="851">
                  <c:v>3.8183684210526318E-7</c:v>
                </c:pt>
                <c:pt idx="852">
                  <c:v>3.7545461538461538E-7</c:v>
                </c:pt>
                <c:pt idx="853">
                  <c:v>3.6473157894736841E-7</c:v>
                </c:pt>
                <c:pt idx="854">
                  <c:v>3.790172932330827E-7</c:v>
                </c:pt>
                <c:pt idx="855">
                  <c:v>3.7093458646616544E-7</c:v>
                </c:pt>
                <c:pt idx="856">
                  <c:v>3.7166060606060606E-7</c:v>
                </c:pt>
                <c:pt idx="857">
                  <c:v>3.9048345864661652E-7</c:v>
                </c:pt>
                <c:pt idx="858">
                  <c:v>3.8747593984962409E-7</c:v>
                </c:pt>
                <c:pt idx="859">
                  <c:v>3.4800225563909776E-7</c:v>
                </c:pt>
                <c:pt idx="860">
                  <c:v>3.5902537313432836E-7</c:v>
                </c:pt>
                <c:pt idx="861">
                  <c:v>3.7845338345864663E-7</c:v>
                </c:pt>
                <c:pt idx="862">
                  <c:v>3.7694962406015036E-7</c:v>
                </c:pt>
                <c:pt idx="863">
                  <c:v>3.5544000000000001E-7</c:v>
                </c:pt>
                <c:pt idx="864">
                  <c:v>3.8178656716417909E-7</c:v>
                </c:pt>
                <c:pt idx="865">
                  <c:v>3.5683684210526316E-7</c:v>
                </c:pt>
                <c:pt idx="866">
                  <c:v>3.5821851851851848E-7</c:v>
                </c:pt>
                <c:pt idx="867">
                  <c:v>3.7395074626865671E-7</c:v>
                </c:pt>
                <c:pt idx="868">
                  <c:v>3.5721278195488722E-7</c:v>
                </c:pt>
                <c:pt idx="869">
                  <c:v>3.7243834586466166E-7</c:v>
                </c:pt>
                <c:pt idx="870">
                  <c:v>3.6667328244274813E-7</c:v>
                </c:pt>
                <c:pt idx="871">
                  <c:v>3.5991818181818187E-7</c:v>
                </c:pt>
                <c:pt idx="872">
                  <c:v>3.5664887218045115E-7</c:v>
                </c:pt>
                <c:pt idx="873">
                  <c:v>3.4518270676691734E-7</c:v>
                </c:pt>
                <c:pt idx="874">
                  <c:v>3.7187443609022553E-7</c:v>
                </c:pt>
                <c:pt idx="875">
                  <c:v>3.50069696969697E-7</c:v>
                </c:pt>
                <c:pt idx="876">
                  <c:v>3.6567142857142861E-7</c:v>
                </c:pt>
                <c:pt idx="877">
                  <c:v>3.7525789473684208E-7</c:v>
                </c:pt>
                <c:pt idx="878">
                  <c:v>3.7081111111111111E-7</c:v>
                </c:pt>
                <c:pt idx="879">
                  <c:v>3.7336515151515152E-7</c:v>
                </c:pt>
                <c:pt idx="880">
                  <c:v>3.7636666666666666E-7</c:v>
                </c:pt>
                <c:pt idx="881">
                  <c:v>3.5522290076335876E-7</c:v>
                </c:pt>
                <c:pt idx="882">
                  <c:v>3.6397969924812028E-7</c:v>
                </c:pt>
                <c:pt idx="883">
                  <c:v>3.4988030303030302E-7</c:v>
                </c:pt>
                <c:pt idx="884">
                  <c:v>3.5312366412213742E-7</c:v>
                </c:pt>
                <c:pt idx="885">
                  <c:v>3.6266390977443607E-7</c:v>
                </c:pt>
                <c:pt idx="886">
                  <c:v>3.5999389312977098E-7</c:v>
                </c:pt>
                <c:pt idx="887">
                  <c:v>3.6930076923076924E-7</c:v>
                </c:pt>
                <c:pt idx="888">
                  <c:v>3.6247593984962406E-7</c:v>
                </c:pt>
                <c:pt idx="889">
                  <c:v>3.4747777777777775E-7</c:v>
                </c:pt>
                <c:pt idx="890">
                  <c:v>3.5858888888888889E-7</c:v>
                </c:pt>
                <c:pt idx="891">
                  <c:v>3.5935E-7</c:v>
                </c:pt>
                <c:pt idx="892">
                  <c:v>3.5721278195488722E-7</c:v>
                </c:pt>
                <c:pt idx="893">
                  <c:v>3.6457404580152668E-7</c:v>
                </c:pt>
                <c:pt idx="894">
                  <c:v>3.3728796992481203E-7</c:v>
                </c:pt>
                <c:pt idx="895">
                  <c:v>3.6457404580152668E-7</c:v>
                </c:pt>
                <c:pt idx="896">
                  <c:v>3.5234242424242427E-7</c:v>
                </c:pt>
                <c:pt idx="897">
                  <c:v>3.557954198473283E-7</c:v>
                </c:pt>
                <c:pt idx="898">
                  <c:v>3.4875413533834584E-7</c:v>
                </c:pt>
                <c:pt idx="899">
                  <c:v>3.5796466165413531E-7</c:v>
                </c:pt>
                <c:pt idx="900">
                  <c:v>3.5821363636363636E-7</c:v>
                </c:pt>
                <c:pt idx="901">
                  <c:v>3.4932962962962966E-7</c:v>
                </c:pt>
                <c:pt idx="902">
                  <c:v>3.4161127819548872E-7</c:v>
                </c:pt>
                <c:pt idx="903">
                  <c:v>3.6145074626865673E-7</c:v>
                </c:pt>
                <c:pt idx="904">
                  <c:v>3.4236315789473686E-7</c:v>
                </c:pt>
                <c:pt idx="905">
                  <c:v>3.4930687022900766E-7</c:v>
                </c:pt>
                <c:pt idx="906">
                  <c:v>3.3841578947368423E-7</c:v>
                </c:pt>
                <c:pt idx="907">
                  <c:v>3.4281832061068703E-7</c:v>
                </c:pt>
                <c:pt idx="908">
                  <c:v>3.3756969696969701E-7</c:v>
                </c:pt>
                <c:pt idx="909">
                  <c:v>3.4762631578947369E-7</c:v>
                </c:pt>
                <c:pt idx="910">
                  <c:v>3.5382932330827067E-7</c:v>
                </c:pt>
                <c:pt idx="911">
                  <c:v>3.7136592592592592E-7</c:v>
                </c:pt>
                <c:pt idx="912">
                  <c:v>3.5410846153846151E-7</c:v>
                </c:pt>
                <c:pt idx="913">
                  <c:v>3.5877407407407407E-7</c:v>
                </c:pt>
                <c:pt idx="914">
                  <c:v>3.5063383458646613E-7</c:v>
                </c:pt>
                <c:pt idx="915">
                  <c:v>3.3833923076923076E-7</c:v>
                </c:pt>
                <c:pt idx="916">
                  <c:v>3.6698721804511282E-7</c:v>
                </c:pt>
                <c:pt idx="917">
                  <c:v>3.424777777777778E-7</c:v>
                </c:pt>
                <c:pt idx="918">
                  <c:v>3.6473157894736841E-7</c:v>
                </c:pt>
                <c:pt idx="919">
                  <c:v>3.4913731343283586E-7</c:v>
                </c:pt>
                <c:pt idx="920">
                  <c:v>3.598851851851852E-7</c:v>
                </c:pt>
                <c:pt idx="921">
                  <c:v>3.6134812030075186E-7</c:v>
                </c:pt>
                <c:pt idx="922">
                  <c:v>3.4587175572519083E-7</c:v>
                </c:pt>
                <c:pt idx="923">
                  <c:v>3.6026230769230769E-7</c:v>
                </c:pt>
                <c:pt idx="924">
                  <c:v>3.5721278195488722E-7</c:v>
                </c:pt>
                <c:pt idx="925">
                  <c:v>3.4631052631578948E-7</c:v>
                </c:pt>
                <c:pt idx="926">
                  <c:v>3.3822781954887217E-7</c:v>
                </c:pt>
                <c:pt idx="927">
                  <c:v>3.6698721804511282E-7</c:v>
                </c:pt>
                <c:pt idx="928">
                  <c:v>3.4652537313432833E-7</c:v>
                </c:pt>
                <c:pt idx="929">
                  <c:v>3.4858814814814811E-7</c:v>
                </c:pt>
                <c:pt idx="930">
                  <c:v>3.4555864661654135E-7</c:v>
                </c:pt>
                <c:pt idx="931">
                  <c:v>3.5865223880597018E-7</c:v>
                </c:pt>
                <c:pt idx="932">
                  <c:v>3.4273909774436092E-7</c:v>
                </c:pt>
                <c:pt idx="933">
                  <c:v>3.4837819548872183E-7</c:v>
                </c:pt>
                <c:pt idx="934">
                  <c:v>3.4461879699248121E-7</c:v>
                </c:pt>
                <c:pt idx="935">
                  <c:v>3.5499393939393938E-7</c:v>
                </c:pt>
                <c:pt idx="936">
                  <c:v>3.8146090225563911E-7</c:v>
                </c:pt>
                <c:pt idx="937">
                  <c:v>3.5827633587786256E-7</c:v>
                </c:pt>
                <c:pt idx="938">
                  <c:v>3.7260757575757578E-7</c:v>
                </c:pt>
                <c:pt idx="939">
                  <c:v>3.534533834586466E-7</c:v>
                </c:pt>
                <c:pt idx="940">
                  <c:v>3.6360375939849626E-7</c:v>
                </c:pt>
                <c:pt idx="941">
                  <c:v>3.5119774436090225E-7</c:v>
                </c:pt>
                <c:pt idx="942">
                  <c:v>3.5044000000000001E-7</c:v>
                </c:pt>
                <c:pt idx="943">
                  <c:v>3.4820447761194027E-7</c:v>
                </c:pt>
                <c:pt idx="944">
                  <c:v>3.4856616541353384E-7</c:v>
                </c:pt>
                <c:pt idx="945">
                  <c:v>3.6285187969924813E-7</c:v>
                </c:pt>
                <c:pt idx="946">
                  <c:v>3.7885757575757577E-7</c:v>
                </c:pt>
                <c:pt idx="947">
                  <c:v>3.4529923664122139E-7</c:v>
                </c:pt>
                <c:pt idx="948">
                  <c:v>3.4970000000000001E-7</c:v>
                </c:pt>
                <c:pt idx="949">
                  <c:v>3.4875413533834584E-7</c:v>
                </c:pt>
                <c:pt idx="950">
                  <c:v>3.4260746268656719E-7</c:v>
                </c:pt>
                <c:pt idx="951">
                  <c:v>3.6368955223880597E-7</c:v>
                </c:pt>
                <c:pt idx="952">
                  <c:v>3.5303333333333335E-7</c:v>
                </c:pt>
                <c:pt idx="953">
                  <c:v>3.5821851851851848E-7</c:v>
                </c:pt>
                <c:pt idx="954">
                  <c:v>3.477623076923077E-7</c:v>
                </c:pt>
                <c:pt idx="955">
                  <c:v>3.5495714285714287E-7</c:v>
                </c:pt>
                <c:pt idx="956">
                  <c:v>3.598851851851852E-7</c:v>
                </c:pt>
                <c:pt idx="957">
                  <c:v>3.5604029850746265E-7</c:v>
                </c:pt>
                <c:pt idx="958">
                  <c:v>3.5846717557251907E-7</c:v>
                </c:pt>
                <c:pt idx="959">
                  <c:v>3.6811503759398496E-7</c:v>
                </c:pt>
                <c:pt idx="960">
                  <c:v>3.74318045112782E-7</c:v>
                </c:pt>
                <c:pt idx="961">
                  <c:v>3.8870606060606059E-7</c:v>
                </c:pt>
                <c:pt idx="962">
                  <c:v>3.7995714285714285E-7</c:v>
                </c:pt>
                <c:pt idx="963">
                  <c:v>3.7965038167938929E-7</c:v>
                </c:pt>
                <c:pt idx="964">
                  <c:v>3.6322781954887214E-7</c:v>
                </c:pt>
                <c:pt idx="965">
                  <c:v>3.8803333333333333E-7</c:v>
                </c:pt>
                <c:pt idx="966">
                  <c:v>3.7357761194029848E-7</c:v>
                </c:pt>
                <c:pt idx="967">
                  <c:v>3.9377407407407411E-7</c:v>
                </c:pt>
                <c:pt idx="968">
                  <c:v>3.7319022556390979E-7</c:v>
                </c:pt>
                <c:pt idx="969">
                  <c:v>3.9689850746268661E-7</c:v>
                </c:pt>
                <c:pt idx="970">
                  <c:v>3.8446842105263155E-7</c:v>
                </c:pt>
                <c:pt idx="971">
                  <c:v>3.8428045112781954E-7</c:v>
                </c:pt>
                <c:pt idx="972">
                  <c:v>3.7206240601503759E-7</c:v>
                </c:pt>
                <c:pt idx="973">
                  <c:v>3.7090303030303027E-7</c:v>
                </c:pt>
                <c:pt idx="974">
                  <c:v>3.8653609022556389E-7</c:v>
                </c:pt>
                <c:pt idx="975">
                  <c:v>3.7864135338345864E-7</c:v>
                </c:pt>
                <c:pt idx="976">
                  <c:v>3.7206240601503759E-7</c:v>
                </c:pt>
                <c:pt idx="977">
                  <c:v>3.8943582089552236E-7</c:v>
                </c:pt>
                <c:pt idx="978">
                  <c:v>3.8991954887218044E-7</c:v>
                </c:pt>
                <c:pt idx="979">
                  <c:v>3.8202481203007519E-7</c:v>
                </c:pt>
                <c:pt idx="980">
                  <c:v>3.9410000000000002E-7</c:v>
                </c:pt>
                <c:pt idx="981">
                  <c:v>4.1381068702290078E-7</c:v>
                </c:pt>
                <c:pt idx="982">
                  <c:v>3.901075187969925E-7</c:v>
                </c:pt>
                <c:pt idx="983">
                  <c:v>3.7187443609022553E-7</c:v>
                </c:pt>
                <c:pt idx="984">
                  <c:v>3.756338345864662E-7</c:v>
                </c:pt>
                <c:pt idx="985">
                  <c:v>3.9533484848484848E-7</c:v>
                </c:pt>
                <c:pt idx="986">
                  <c:v>3.8146090225563911E-7</c:v>
                </c:pt>
                <c:pt idx="987">
                  <c:v>3.9198721804511279E-7</c:v>
                </c:pt>
                <c:pt idx="988">
                  <c:v>3.8559624060150375E-7</c:v>
                </c:pt>
                <c:pt idx="989">
                  <c:v>3.8586515151515155E-7</c:v>
                </c:pt>
                <c:pt idx="990">
                  <c:v>3.6999473684210525E-7</c:v>
                </c:pt>
                <c:pt idx="991">
                  <c:v>3.7619774436090228E-7</c:v>
                </c:pt>
                <c:pt idx="992">
                  <c:v>3.7393333333333333E-7</c:v>
                </c:pt>
                <c:pt idx="993">
                  <c:v>3.693450381679389E-7</c:v>
                </c:pt>
                <c:pt idx="994">
                  <c:v>3.9052824427480917E-7</c:v>
                </c:pt>
                <c:pt idx="995">
                  <c:v>3.8289465648854961E-7</c:v>
                </c:pt>
                <c:pt idx="996">
                  <c:v>3.9720763358778627E-7</c:v>
                </c:pt>
                <c:pt idx="997">
                  <c:v>4.0331450381679388E-7</c:v>
                </c:pt>
                <c:pt idx="998">
                  <c:v>3.9438787878787877E-7</c:v>
                </c:pt>
                <c:pt idx="999">
                  <c:v>3.6661127819548869E-7</c:v>
                </c:pt>
                <c:pt idx="1000">
                  <c:v>3.8289465648854961E-7</c:v>
                </c:pt>
                <c:pt idx="1001">
                  <c:v>3.8197313432835821E-7</c:v>
                </c:pt>
                <c:pt idx="1002">
                  <c:v>3.8895851851851851E-7</c:v>
                </c:pt>
                <c:pt idx="1003">
                  <c:v>3.865206106870229E-7</c:v>
                </c:pt>
                <c:pt idx="1004">
                  <c:v>4.0345338345864665E-7</c:v>
                </c:pt>
                <c:pt idx="1005">
                  <c:v>3.7144427480916035E-7</c:v>
                </c:pt>
                <c:pt idx="1006">
                  <c:v>4.013761194029851E-7</c:v>
                </c:pt>
                <c:pt idx="1007">
                  <c:v>3.9071908396946563E-7</c:v>
                </c:pt>
                <c:pt idx="1008">
                  <c:v>3.9123533834586465E-7</c:v>
                </c:pt>
                <c:pt idx="1009">
                  <c:v>3.9647121212121211E-7</c:v>
                </c:pt>
                <c:pt idx="1010">
                  <c:v>3.8315263157894734E-7</c:v>
                </c:pt>
                <c:pt idx="1011">
                  <c:v>3.8710740740740744E-7</c:v>
                </c:pt>
                <c:pt idx="1012">
                  <c:v>4.0495714285714287E-7</c:v>
                </c:pt>
                <c:pt idx="1013">
                  <c:v>3.8529696969696968E-7</c:v>
                </c:pt>
                <c:pt idx="1014">
                  <c:v>3.956259259259259E-7</c:v>
                </c:pt>
                <c:pt idx="1015">
                  <c:v>3.7469999999999999E-7</c:v>
                </c:pt>
                <c:pt idx="1016">
                  <c:v>3.9236315789473685E-7</c:v>
                </c:pt>
                <c:pt idx="1017">
                  <c:v>3.7122384615384616E-7</c:v>
                </c:pt>
                <c:pt idx="1018">
                  <c:v>3.955586466165414E-7</c:v>
                </c:pt>
                <c:pt idx="1019">
                  <c:v>4.0083358778625951E-7</c:v>
                </c:pt>
                <c:pt idx="1020">
                  <c:v>3.9706240601503756E-7</c:v>
                </c:pt>
                <c:pt idx="1021">
                  <c:v>3.921151515151515E-7</c:v>
                </c:pt>
                <c:pt idx="1022">
                  <c:v>3.7736030534351144E-7</c:v>
                </c:pt>
                <c:pt idx="1023">
                  <c:v>4.1210000000000004E-7</c:v>
                </c:pt>
                <c:pt idx="1024">
                  <c:v>4.0251353383458646E-7</c:v>
                </c:pt>
                <c:pt idx="1025">
                  <c:v>3.9090992366412215E-7</c:v>
                </c:pt>
                <c:pt idx="1026">
                  <c:v>3.9855454545454546E-7</c:v>
                </c:pt>
                <c:pt idx="1027">
                  <c:v>4.089045112781955E-7</c:v>
                </c:pt>
                <c:pt idx="1028">
                  <c:v>3.9518270676691728E-7</c:v>
                </c:pt>
                <c:pt idx="1029">
                  <c:v>3.8416060606060605E-7</c:v>
                </c:pt>
                <c:pt idx="1030">
                  <c:v>3.9179924812030073E-7</c:v>
                </c:pt>
                <c:pt idx="1031">
                  <c:v>3.9090992366412215E-7</c:v>
                </c:pt>
                <c:pt idx="1032">
                  <c:v>3.9568091603053437E-7</c:v>
                </c:pt>
                <c:pt idx="1033">
                  <c:v>4.0664887218045115E-7</c:v>
                </c:pt>
                <c:pt idx="1034">
                  <c:v>3.9727164179104479E-7</c:v>
                </c:pt>
                <c:pt idx="1035">
                  <c:v>4.1116015037593985E-7</c:v>
                </c:pt>
                <c:pt idx="1036">
                  <c:v>4.1610076335877863E-7</c:v>
                </c:pt>
                <c:pt idx="1037">
                  <c:v>3.9725037593984962E-7</c:v>
                </c:pt>
                <c:pt idx="1038">
                  <c:v>3.9060000000000002E-7</c:v>
                </c:pt>
                <c:pt idx="1039">
                  <c:v>3.955586466165414E-7</c:v>
                </c:pt>
                <c:pt idx="1040">
                  <c:v>4.039592592592593E-7</c:v>
                </c:pt>
                <c:pt idx="1041">
                  <c:v>3.9874393939393938E-7</c:v>
                </c:pt>
                <c:pt idx="1042">
                  <c:v>3.8409248120300753E-7</c:v>
                </c:pt>
                <c:pt idx="1043">
                  <c:v>4.0884885496183205E-7</c:v>
                </c:pt>
                <c:pt idx="1044">
                  <c:v>3.9434503816793893E-7</c:v>
                </c:pt>
                <c:pt idx="1045">
                  <c:v>3.8164887218045118E-7</c:v>
                </c:pt>
                <c:pt idx="1046">
                  <c:v>4.0305522388059704E-7</c:v>
                </c:pt>
                <c:pt idx="1047">
                  <c:v>3.9758931297709924E-7</c:v>
                </c:pt>
                <c:pt idx="1048">
                  <c:v>3.963659259259259E-7</c:v>
                </c:pt>
                <c:pt idx="1049">
                  <c:v>4.1623533834586468E-7</c:v>
                </c:pt>
                <c:pt idx="1050">
                  <c:v>3.6048636363636363E-7</c:v>
                </c:pt>
                <c:pt idx="1051">
                  <c:v>4.0852857142857143E-7</c:v>
                </c:pt>
                <c:pt idx="1052">
                  <c:v>3.9649849624060149E-7</c:v>
                </c:pt>
                <c:pt idx="1053">
                  <c:v>4.0212238805970146E-7</c:v>
                </c:pt>
                <c:pt idx="1054">
                  <c:v>3.8870606060606059E-7</c:v>
                </c:pt>
                <c:pt idx="1055">
                  <c:v>3.9537067669172934E-7</c:v>
                </c:pt>
                <c:pt idx="1056">
                  <c:v>3.7920526315789471E-7</c:v>
                </c:pt>
                <c:pt idx="1057">
                  <c:v>4.1597878787878789E-7</c:v>
                </c:pt>
                <c:pt idx="1058">
                  <c:v>4.2149849624060151E-7</c:v>
                </c:pt>
                <c:pt idx="1059">
                  <c:v>3.9706240601503756E-7</c:v>
                </c:pt>
                <c:pt idx="1060">
                  <c:v>4.1062518518518519E-7</c:v>
                </c:pt>
                <c:pt idx="1061">
                  <c:v>4.09612213740458E-7</c:v>
                </c:pt>
                <c:pt idx="1062">
                  <c:v>4.2601666666666668E-7</c:v>
                </c:pt>
                <c:pt idx="1063">
                  <c:v>3.9461879699248121E-7</c:v>
                </c:pt>
                <c:pt idx="1064">
                  <c:v>4.0784814814814817E-7</c:v>
                </c:pt>
                <c:pt idx="1065">
                  <c:v>4.0156268656716416E-7</c:v>
                </c:pt>
                <c:pt idx="1066">
                  <c:v>4.0414444444444448E-7</c:v>
                </c:pt>
                <c:pt idx="1067">
                  <c:v>3.9631052631578948E-7</c:v>
                </c:pt>
                <c:pt idx="1068">
                  <c:v>3.8988518518518518E-7</c:v>
                </c:pt>
                <c:pt idx="1069">
                  <c:v>4.0025909090909086E-7</c:v>
                </c:pt>
                <c:pt idx="1070">
                  <c:v>4.1980676691729324E-7</c:v>
                </c:pt>
                <c:pt idx="1071">
                  <c:v>4.0420526315789474E-7</c:v>
                </c:pt>
                <c:pt idx="1072">
                  <c:v>3.8503233082706767E-7</c:v>
                </c:pt>
                <c:pt idx="1073">
                  <c:v>4.1295461538461539E-7</c:v>
                </c:pt>
                <c:pt idx="1074">
                  <c:v>4.0270150375939852E-7</c:v>
                </c:pt>
                <c:pt idx="1075">
                  <c:v>4.2319022556390979E-7</c:v>
                </c:pt>
                <c:pt idx="1076">
                  <c:v>3.9950601503759403E-7</c:v>
                </c:pt>
                <c:pt idx="1077">
                  <c:v>3.8402537313432839E-7</c:v>
                </c:pt>
                <c:pt idx="1078">
                  <c:v>3.9469925925925928E-7</c:v>
                </c:pt>
                <c:pt idx="1079">
                  <c:v>3.8390451127819547E-7</c:v>
                </c:pt>
                <c:pt idx="1080">
                  <c:v>4.0234242424242421E-7</c:v>
                </c:pt>
                <c:pt idx="1081">
                  <c:v>3.9255112781954886E-7</c:v>
                </c:pt>
                <c:pt idx="1082">
                  <c:v>4.0288947368421058E-7</c:v>
                </c:pt>
                <c:pt idx="1083">
                  <c:v>4.0401729323308273E-7</c:v>
                </c:pt>
                <c:pt idx="1084">
                  <c:v>3.9931804511278197E-7</c:v>
                </c:pt>
                <c:pt idx="1085">
                  <c:v>3.9951044776119404E-7</c:v>
                </c:pt>
                <c:pt idx="1086">
                  <c:v>3.9950601503759403E-7</c:v>
                </c:pt>
                <c:pt idx="1087">
                  <c:v>4.1552824427480914E-7</c:v>
                </c:pt>
                <c:pt idx="1088">
                  <c:v>4.1427424242424243E-7</c:v>
                </c:pt>
                <c:pt idx="1089">
                  <c:v>4.09612213740458E-7</c:v>
                </c:pt>
                <c:pt idx="1090">
                  <c:v>4.1285187969924813E-7</c:v>
                </c:pt>
                <c:pt idx="1091">
                  <c:v>4.1116015037593985E-7</c:v>
                </c:pt>
                <c:pt idx="1092">
                  <c:v>4.0473432835820894E-7</c:v>
                </c:pt>
                <c:pt idx="1093">
                  <c:v>4.1022030075187971E-7</c:v>
                </c:pt>
                <c:pt idx="1094">
                  <c:v>4.0420526315789474E-7</c:v>
                </c:pt>
                <c:pt idx="1095">
                  <c:v>4.1567142857142855E-7</c:v>
                </c:pt>
                <c:pt idx="1096">
                  <c:v>3.9339083969465651E-7</c:v>
                </c:pt>
                <c:pt idx="1097">
                  <c:v>4.2003283582089552E-7</c:v>
                </c:pt>
                <c:pt idx="1098">
                  <c:v>3.9367894736842101E-7</c:v>
                </c:pt>
                <c:pt idx="1099">
                  <c:v>4.0420526315789474E-7</c:v>
                </c:pt>
                <c:pt idx="1100">
                  <c:v>4.0556212121212119E-7</c:v>
                </c:pt>
                <c:pt idx="1101">
                  <c:v>4.222503759398496E-7</c:v>
                </c:pt>
                <c:pt idx="1102">
                  <c:v>3.9710740740740739E-7</c:v>
                </c:pt>
                <c:pt idx="1103">
                  <c:v>3.8784740740740743E-7</c:v>
                </c:pt>
                <c:pt idx="1104">
                  <c:v>4.1086515151515153E-7</c:v>
                </c:pt>
                <c:pt idx="1105">
                  <c:v>4.1951407407407407E-7</c:v>
                </c:pt>
                <c:pt idx="1106">
                  <c:v>4.2112255639097745E-7</c:v>
                </c:pt>
                <c:pt idx="1107">
                  <c:v>3.9533484848484848E-7</c:v>
                </c:pt>
                <c:pt idx="1108">
                  <c:v>3.8409248120300753E-7</c:v>
                </c:pt>
                <c:pt idx="1109">
                  <c:v>4.0288947368421058E-7</c:v>
                </c:pt>
                <c:pt idx="1110">
                  <c:v>4.0420526315789474E-7</c:v>
                </c:pt>
                <c:pt idx="1111">
                  <c:v>4.1408484848484851E-7</c:v>
                </c:pt>
                <c:pt idx="1112">
                  <c:v>4.3480305343511448E-7</c:v>
                </c:pt>
                <c:pt idx="1113">
                  <c:v>3.9052824427480917E-7</c:v>
                </c:pt>
                <c:pt idx="1114">
                  <c:v>4.0999389312977103E-7</c:v>
                </c:pt>
                <c:pt idx="1115">
                  <c:v>4.1895925925925926E-7</c:v>
                </c:pt>
                <c:pt idx="1116">
                  <c:v>4.0995820895522384E-7</c:v>
                </c:pt>
                <c:pt idx="1117">
                  <c:v>4.2074661654135338E-7</c:v>
                </c:pt>
                <c:pt idx="1118">
                  <c:v>4.1980676691729324E-7</c:v>
                </c:pt>
                <c:pt idx="1119">
                  <c:v>4.1201044776119402E-7</c:v>
                </c:pt>
                <c:pt idx="1120">
                  <c:v>4.1473157894736841E-7</c:v>
                </c:pt>
                <c:pt idx="1121">
                  <c:v>4.069214814814815E-7</c:v>
                </c:pt>
                <c:pt idx="1122">
                  <c:v>4.1736315789473688E-7</c:v>
                </c:pt>
                <c:pt idx="1123">
                  <c:v>4.0594090909090909E-7</c:v>
                </c:pt>
                <c:pt idx="1124">
                  <c:v>4.0025789473684211E-7</c:v>
                </c:pt>
                <c:pt idx="1125">
                  <c:v>4.2850534351145036E-7</c:v>
                </c:pt>
                <c:pt idx="1126">
                  <c:v>4.0044586466165412E-7</c:v>
                </c:pt>
                <c:pt idx="1127">
                  <c:v>4.1938787878787879E-7</c:v>
                </c:pt>
                <c:pt idx="1128">
                  <c:v>3.8240075187969926E-7</c:v>
                </c:pt>
                <c:pt idx="1129">
                  <c:v>4.2201679389312973E-7</c:v>
                </c:pt>
                <c:pt idx="1130">
                  <c:v>4.2413007518796993E-7</c:v>
                </c:pt>
                <c:pt idx="1131">
                  <c:v>4.3365223880597015E-7</c:v>
                </c:pt>
                <c:pt idx="1132">
                  <c:v>4.2112255639097745E-7</c:v>
                </c:pt>
                <c:pt idx="1133">
                  <c:v>3.9606259541984734E-7</c:v>
                </c:pt>
                <c:pt idx="1134">
                  <c:v>4.154834586466166E-7</c:v>
                </c:pt>
                <c:pt idx="1135">
                  <c:v>4.1275671641791049E-7</c:v>
                </c:pt>
                <c:pt idx="1136">
                  <c:v>4.0476917293233086E-7</c:v>
                </c:pt>
                <c:pt idx="1137">
                  <c:v>4.185888888888889E-7</c:v>
                </c:pt>
                <c:pt idx="1138">
                  <c:v>4.1877251908396946E-7</c:v>
                </c:pt>
                <c:pt idx="1139">
                  <c:v>4.1578939393939391E-7</c:v>
                </c:pt>
                <c:pt idx="1140">
                  <c:v>4.1397969924812033E-7</c:v>
                </c:pt>
                <c:pt idx="1141">
                  <c:v>4.3785187969924815E-7</c:v>
                </c:pt>
                <c:pt idx="1142">
                  <c:v>4.1792706766917295E-7</c:v>
                </c:pt>
                <c:pt idx="1143">
                  <c:v>4.1574179104477615E-7</c:v>
                </c:pt>
                <c:pt idx="1144">
                  <c:v>4.1043999999999996E-7</c:v>
                </c:pt>
                <c:pt idx="1145">
                  <c:v>4.1210000000000004E-7</c:v>
                </c:pt>
                <c:pt idx="1146">
                  <c:v>4.1849097744360903E-7</c:v>
                </c:pt>
                <c:pt idx="1147">
                  <c:v>4.2180076923076922E-7</c:v>
                </c:pt>
                <c:pt idx="1148">
                  <c:v>4.0307744360902253E-7</c:v>
                </c:pt>
                <c:pt idx="1149">
                  <c:v>4.0608496240601502E-7</c:v>
                </c:pt>
                <c:pt idx="1150">
                  <c:v>3.978142857142857E-7</c:v>
                </c:pt>
                <c:pt idx="1151">
                  <c:v>4.396530303030303E-7</c:v>
                </c:pt>
                <c:pt idx="1152">
                  <c:v>4.1736315789473688E-7</c:v>
                </c:pt>
                <c:pt idx="1153">
                  <c:v>4.0544000000000001E-7</c:v>
                </c:pt>
                <c:pt idx="1154">
                  <c:v>4.023255639097744E-7</c:v>
                </c:pt>
                <c:pt idx="1155">
                  <c:v>4.1350298507462685E-7</c:v>
                </c:pt>
                <c:pt idx="1156">
                  <c:v>4.069214814814815E-7</c:v>
                </c:pt>
                <c:pt idx="1157">
                  <c:v>4.1642330827067669E-7</c:v>
                </c:pt>
                <c:pt idx="1158">
                  <c:v>4.1201044776119402E-7</c:v>
                </c:pt>
                <c:pt idx="1159">
                  <c:v>4.2262631578947372E-7</c:v>
                </c:pt>
                <c:pt idx="1160">
                  <c:v>3.9725037593984962E-7</c:v>
                </c:pt>
                <c:pt idx="1161">
                  <c:v>4.5377407407407406E-7</c:v>
                </c:pt>
                <c:pt idx="1162">
                  <c:v>4.1806212121212123E-7</c:v>
                </c:pt>
                <c:pt idx="1163">
                  <c:v>4.447267175572519E-7</c:v>
                </c:pt>
                <c:pt idx="1164">
                  <c:v>3.9931804511278197E-7</c:v>
                </c:pt>
                <c:pt idx="1165">
                  <c:v>4.0946842105263157E-7</c:v>
                </c:pt>
                <c:pt idx="1166">
                  <c:v>4.0025909090909086E-7</c:v>
                </c:pt>
                <c:pt idx="1167">
                  <c:v>4.2335267175572522E-7</c:v>
                </c:pt>
                <c:pt idx="1168">
                  <c:v>4.4781428571428575E-7</c:v>
                </c:pt>
                <c:pt idx="1169">
                  <c:v>4.2192222222222224E-7</c:v>
                </c:pt>
                <c:pt idx="1170">
                  <c:v>4.5025909090909091E-7</c:v>
                </c:pt>
                <c:pt idx="1171">
                  <c:v>4.2187443609022558E-7</c:v>
                </c:pt>
                <c:pt idx="1172">
                  <c:v>4.3033308270676691E-7</c:v>
                </c:pt>
                <c:pt idx="1173">
                  <c:v>4.1988518518518516E-7</c:v>
                </c:pt>
                <c:pt idx="1174">
                  <c:v>4.531469230769231E-7</c:v>
                </c:pt>
                <c:pt idx="1175">
                  <c:v>4.3315263157894739E-7</c:v>
                </c:pt>
                <c:pt idx="1176">
                  <c:v>4.4931804511278197E-7</c:v>
                </c:pt>
                <c:pt idx="1177">
                  <c:v>4.1256969696969698E-7</c:v>
                </c:pt>
                <c:pt idx="1178">
                  <c:v>4.2093458646616539E-7</c:v>
                </c:pt>
                <c:pt idx="1179">
                  <c:v>4.2864135338345869E-7</c:v>
                </c:pt>
                <c:pt idx="1180">
                  <c:v>4.2692148148148147E-7</c:v>
                </c:pt>
                <c:pt idx="1181">
                  <c:v>4.2656268656716419E-7</c:v>
                </c:pt>
                <c:pt idx="1182">
                  <c:v>4.2488195488721807E-7</c:v>
                </c:pt>
                <c:pt idx="1183">
                  <c:v>4.2093458646616539E-7</c:v>
                </c:pt>
                <c:pt idx="1184">
                  <c:v>4.2149849624060151E-7</c:v>
                </c:pt>
                <c:pt idx="1185">
                  <c:v>4.4273909774436092E-7</c:v>
                </c:pt>
                <c:pt idx="1186">
                  <c:v>4.4211515151515155E-7</c:v>
                </c:pt>
                <c:pt idx="1187">
                  <c:v>4.5544074074074073E-7</c:v>
                </c:pt>
                <c:pt idx="1188">
                  <c:v>4.1724580152671756E-7</c:v>
                </c:pt>
                <c:pt idx="1189">
                  <c:v>4.1825151515151516E-7</c:v>
                </c:pt>
                <c:pt idx="1190">
                  <c:v>4.2621526717557251E-7</c:v>
                </c:pt>
                <c:pt idx="1191">
                  <c:v>4.1414370370370371E-7</c:v>
                </c:pt>
                <c:pt idx="1192">
                  <c:v>4.3484436090225561E-7</c:v>
                </c:pt>
                <c:pt idx="1193">
                  <c:v>4.545812030075188E-7</c:v>
                </c:pt>
                <c:pt idx="1194">
                  <c:v>4.2656268656716419E-7</c:v>
                </c:pt>
                <c:pt idx="1195">
                  <c:v>4.3428045112781954E-7</c:v>
                </c:pt>
                <c:pt idx="1196">
                  <c:v>4.4682595419847329E-7</c:v>
                </c:pt>
                <c:pt idx="1197">
                  <c:v>4.6825151515151515E-7</c:v>
                </c:pt>
                <c:pt idx="1198">
                  <c:v>4.6773909774436084E-7</c:v>
                </c:pt>
                <c:pt idx="1199">
                  <c:v>4.6961879699248123E-7</c:v>
                </c:pt>
                <c:pt idx="1200">
                  <c:v>4.8578421052631586E-7</c:v>
                </c:pt>
                <c:pt idx="1201">
                  <c:v>4.8949307692307693E-7</c:v>
                </c:pt>
                <c:pt idx="1202">
                  <c:v>4.5382932330827072E-7</c:v>
                </c:pt>
                <c:pt idx="1203">
                  <c:v>4.7044074074074075E-7</c:v>
                </c:pt>
                <c:pt idx="1204">
                  <c:v>4.9537067669172934E-7</c:v>
                </c:pt>
                <c:pt idx="1205">
                  <c:v>4.5650909090909091E-7</c:v>
                </c:pt>
                <c:pt idx="1206">
                  <c:v>4.8822781954887222E-7</c:v>
                </c:pt>
                <c:pt idx="1207">
                  <c:v>4.9488518518518518E-7</c:v>
                </c:pt>
                <c:pt idx="1208">
                  <c:v>5.1228796992481199E-7</c:v>
                </c:pt>
                <c:pt idx="1209">
                  <c:v>4.7697862595419851E-7</c:v>
                </c:pt>
                <c:pt idx="1210">
                  <c:v>5.0510746268656711E-7</c:v>
                </c:pt>
                <c:pt idx="1211">
                  <c:v>4.7618074074074069E-7</c:v>
                </c:pt>
                <c:pt idx="1212">
                  <c:v>4.6705496183206104E-7</c:v>
                </c:pt>
                <c:pt idx="1213">
                  <c:v>4.796151515151515E-7</c:v>
                </c:pt>
                <c:pt idx="1214">
                  <c:v>5.1792706766917295E-7</c:v>
                </c:pt>
                <c:pt idx="1215">
                  <c:v>4.6191203007518793E-7</c:v>
                </c:pt>
                <c:pt idx="1216">
                  <c:v>4.9537067669172934E-7</c:v>
                </c:pt>
                <c:pt idx="1217">
                  <c:v>5.0921194029850747E-7</c:v>
                </c:pt>
                <c:pt idx="1218">
                  <c:v>4.8728796992481202E-7</c:v>
                </c:pt>
                <c:pt idx="1219">
                  <c:v>5.0102442748091602E-7</c:v>
                </c:pt>
                <c:pt idx="1220">
                  <c:v>5.0552105263157889E-7</c:v>
                </c:pt>
                <c:pt idx="1221">
                  <c:v>5.0196363636363636E-7</c:v>
                </c:pt>
                <c:pt idx="1222">
                  <c:v>4.926622222222222E-7</c:v>
                </c:pt>
                <c:pt idx="1223">
                  <c:v>4.9606259541984739E-7</c:v>
                </c:pt>
                <c:pt idx="1224">
                  <c:v>5.2144427480916029E-7</c:v>
                </c:pt>
                <c:pt idx="1225">
                  <c:v>4.9287272727272728E-7</c:v>
                </c:pt>
                <c:pt idx="1226">
                  <c:v>4.8897969924812024E-7</c:v>
                </c:pt>
                <c:pt idx="1227">
                  <c:v>4.8108496240601499E-7</c:v>
                </c:pt>
                <c:pt idx="1228">
                  <c:v>4.9451481481481482E-7</c:v>
                </c:pt>
                <c:pt idx="1229">
                  <c:v>5.0100298507462686E-7</c:v>
                </c:pt>
                <c:pt idx="1230">
                  <c:v>4.7055864661654132E-7</c:v>
                </c:pt>
                <c:pt idx="1231">
                  <c:v>4.6599629629629628E-7</c:v>
                </c:pt>
                <c:pt idx="1232">
                  <c:v>4.930621212121212E-7</c:v>
                </c:pt>
                <c:pt idx="1233">
                  <c:v>4.7281428571428572E-7</c:v>
                </c:pt>
                <c:pt idx="1234">
                  <c:v>4.8821851851851851E-7</c:v>
                </c:pt>
                <c:pt idx="1235">
                  <c:v>4.7093458646616544E-7</c:v>
                </c:pt>
                <c:pt idx="1236">
                  <c:v>4.8567575757575763E-7</c:v>
                </c:pt>
                <c:pt idx="1237">
                  <c:v>5.0176165413533832E-7</c:v>
                </c:pt>
                <c:pt idx="1238">
                  <c:v>5.167992481203008E-7</c:v>
                </c:pt>
                <c:pt idx="1239">
                  <c:v>4.8973157894736849E-7</c:v>
                </c:pt>
                <c:pt idx="1240">
                  <c:v>5.1275909090909095E-7</c:v>
                </c:pt>
                <c:pt idx="1241">
                  <c:v>5.2373435114503814E-7</c:v>
                </c:pt>
                <c:pt idx="1242">
                  <c:v>4.6629160305343509E-7</c:v>
                </c:pt>
                <c:pt idx="1243">
                  <c:v>5.1397969924812032E-7</c:v>
                </c:pt>
                <c:pt idx="1244">
                  <c:v>4.9268333333333336E-7</c:v>
                </c:pt>
                <c:pt idx="1245">
                  <c:v>5.1839083969465648E-7</c:v>
                </c:pt>
                <c:pt idx="1246">
                  <c:v>4.7055864661654132E-7</c:v>
                </c:pt>
                <c:pt idx="1247">
                  <c:v>5.4544074074074077E-7</c:v>
                </c:pt>
                <c:pt idx="1248">
                  <c:v>5.0721278195488722E-7</c:v>
                </c:pt>
                <c:pt idx="1249">
                  <c:v>5.1574179104477614E-7</c:v>
                </c:pt>
                <c:pt idx="1250">
                  <c:v>5.0420526315789478E-7</c:v>
                </c:pt>
                <c:pt idx="1251">
                  <c:v>5.2713759398496241E-7</c:v>
                </c:pt>
                <c:pt idx="1252">
                  <c:v>5.0991818181818181E-7</c:v>
                </c:pt>
                <c:pt idx="1253">
                  <c:v>4.5683684210526315E-7</c:v>
                </c:pt>
                <c:pt idx="1254">
                  <c:v>5.1932962962962962E-7</c:v>
                </c:pt>
                <c:pt idx="1255">
                  <c:v>5.4198721804511283E-7</c:v>
                </c:pt>
                <c:pt idx="1256">
                  <c:v>4.8962238805970147E-7</c:v>
                </c:pt>
                <c:pt idx="1257">
                  <c:v>5.1830300751879696E-7</c:v>
                </c:pt>
                <c:pt idx="1258">
                  <c:v>4.7582180451127815E-7</c:v>
                </c:pt>
                <c:pt idx="1259">
                  <c:v>4.5790597014925371E-7</c:v>
                </c:pt>
                <c:pt idx="1260">
                  <c:v>5.0514511278195487E-7</c:v>
                </c:pt>
                <c:pt idx="1261">
                  <c:v>4.7939323308270677E-7</c:v>
                </c:pt>
                <c:pt idx="1262">
                  <c:v>4.9405488721804513E-7</c:v>
                </c:pt>
                <c:pt idx="1263">
                  <c:v>5.0293282442748095E-7</c:v>
                </c:pt>
                <c:pt idx="1264">
                  <c:v>5.0507000000000006E-7</c:v>
                </c:pt>
                <c:pt idx="1265">
                  <c:v>5.0852857142857143E-7</c:v>
                </c:pt>
                <c:pt idx="1266">
                  <c:v>5.0834060150375937E-7</c:v>
                </c:pt>
                <c:pt idx="1267">
                  <c:v>5.0326541353383459E-7</c:v>
                </c:pt>
                <c:pt idx="1268">
                  <c:v>4.9741818181818182E-7</c:v>
                </c:pt>
                <c:pt idx="1269">
                  <c:v>5.0063383458646617E-7</c:v>
                </c:pt>
                <c:pt idx="1270">
                  <c:v>5.0420526315789478E-7</c:v>
                </c:pt>
                <c:pt idx="1271">
                  <c:v>4.8775671641791051E-7</c:v>
                </c:pt>
                <c:pt idx="1272">
                  <c:v>5.1435563909774434E-7</c:v>
                </c:pt>
                <c:pt idx="1273">
                  <c:v>4.9950601503759402E-7</c:v>
                </c:pt>
                <c:pt idx="1274">
                  <c:v>5.1618148148148146E-7</c:v>
                </c:pt>
                <c:pt idx="1275">
                  <c:v>4.9230454545454552E-7</c:v>
                </c:pt>
                <c:pt idx="1276">
                  <c:v>4.7657368421052629E-7</c:v>
                </c:pt>
                <c:pt idx="1277">
                  <c:v>5.1476488549618324E-7</c:v>
                </c:pt>
                <c:pt idx="1278">
                  <c:v>5.0721278195488722E-7</c:v>
                </c:pt>
                <c:pt idx="1279">
                  <c:v>5.0324179104477616E-7</c:v>
                </c:pt>
                <c:pt idx="1280">
                  <c:v>4.7507022900763358E-7</c:v>
                </c:pt>
                <c:pt idx="1281">
                  <c:v>5.0777669172932329E-7</c:v>
                </c:pt>
                <c:pt idx="1282">
                  <c:v>5.072918518518518E-7</c:v>
                </c:pt>
                <c:pt idx="1283">
                  <c:v>5.1503181818181822E-7</c:v>
                </c:pt>
                <c:pt idx="1284">
                  <c:v>5.24506015037594E-7</c:v>
                </c:pt>
                <c:pt idx="1285">
                  <c:v>5.2074661654135343E-7</c:v>
                </c:pt>
                <c:pt idx="1286">
                  <c:v>4.9781428571428569E-7</c:v>
                </c:pt>
                <c:pt idx="1287">
                  <c:v>4.7241818181818185E-7</c:v>
                </c:pt>
                <c:pt idx="1288">
                  <c:v>5.1698721804511276E-7</c:v>
                </c:pt>
                <c:pt idx="1289">
                  <c:v>5.2713759398496241E-7</c:v>
                </c:pt>
                <c:pt idx="1290">
                  <c:v>5.1266390977443611E-7</c:v>
                </c:pt>
                <c:pt idx="1291">
                  <c:v>4.9180076923076929E-7</c:v>
                </c:pt>
                <c:pt idx="1292">
                  <c:v>5.332185185185185E-7</c:v>
                </c:pt>
                <c:pt idx="1293">
                  <c:v>5.1610076335877863E-7</c:v>
                </c:pt>
                <c:pt idx="1294">
                  <c:v>5.181150375939849E-7</c:v>
                </c:pt>
                <c:pt idx="1295">
                  <c:v>5.1048636363636368E-7</c:v>
                </c:pt>
                <c:pt idx="1296">
                  <c:v>4.9856616541353383E-7</c:v>
                </c:pt>
                <c:pt idx="1297">
                  <c:v>5.2676165413533829E-7</c:v>
                </c:pt>
                <c:pt idx="1298">
                  <c:v>5.2093458646616538E-7</c:v>
                </c:pt>
                <c:pt idx="1299">
                  <c:v>5.0916060606060612E-7</c:v>
                </c:pt>
                <c:pt idx="1300">
                  <c:v>5.1604736842105267E-7</c:v>
                </c:pt>
                <c:pt idx="1301">
                  <c:v>5.213105263157895E-7</c:v>
                </c:pt>
                <c:pt idx="1302">
                  <c:v>5.357842105263158E-7</c:v>
                </c:pt>
                <c:pt idx="1303">
                  <c:v>5.0385757575757579E-7</c:v>
                </c:pt>
                <c:pt idx="1304">
                  <c:v>4.955586466165414E-7</c:v>
                </c:pt>
                <c:pt idx="1305">
                  <c:v>4.9821851851851852E-7</c:v>
                </c:pt>
                <c:pt idx="1306">
                  <c:v>4.9684999999999995E-7</c:v>
                </c:pt>
                <c:pt idx="1307">
                  <c:v>5.0119774436090225E-7</c:v>
                </c:pt>
                <c:pt idx="1308">
                  <c:v>4.8052105263157892E-7</c:v>
                </c:pt>
                <c:pt idx="1309">
                  <c:v>5.2858814814814818E-7</c:v>
                </c:pt>
                <c:pt idx="1310">
                  <c:v>4.8962238805970147E-7</c:v>
                </c:pt>
                <c:pt idx="1311">
                  <c:v>5.0251353383458646E-7</c:v>
                </c:pt>
                <c:pt idx="1312">
                  <c:v>4.8296466165413538E-7</c:v>
                </c:pt>
                <c:pt idx="1313">
                  <c:v>5.1457404580152673E-7</c:v>
                </c:pt>
                <c:pt idx="1314">
                  <c:v>5.2734242424242428E-7</c:v>
                </c:pt>
                <c:pt idx="1315">
                  <c:v>4.977801526717557E-7</c:v>
                </c:pt>
                <c:pt idx="1316">
                  <c:v>5.1529548872180453E-7</c:v>
                </c:pt>
                <c:pt idx="1317">
                  <c:v>5.0247777777777775E-7</c:v>
                </c:pt>
                <c:pt idx="1318">
                  <c:v>5.190548872180451E-7</c:v>
                </c:pt>
                <c:pt idx="1319">
                  <c:v>5.1704776119402986E-7</c:v>
                </c:pt>
                <c:pt idx="1320">
                  <c:v>5.0414370370370375E-7</c:v>
                </c:pt>
                <c:pt idx="1321">
                  <c:v>5.4706240601503761E-7</c:v>
                </c:pt>
                <c:pt idx="1322">
                  <c:v>5.1048636363636368E-7</c:v>
                </c:pt>
                <c:pt idx="1323">
                  <c:v>5.2694962406015035E-7</c:v>
                </c:pt>
                <c:pt idx="1324">
                  <c:v>5.2692222222222219E-7</c:v>
                </c:pt>
                <c:pt idx="1325">
                  <c:v>5.2354351145038173E-7</c:v>
                </c:pt>
                <c:pt idx="1326">
                  <c:v>5.1143333333333339E-7</c:v>
                </c:pt>
                <c:pt idx="1327">
                  <c:v>5.1172406015037592E-7</c:v>
                </c:pt>
                <c:pt idx="1328">
                  <c:v>5.1743664122137402E-7</c:v>
                </c:pt>
                <c:pt idx="1329">
                  <c:v>5.0707727272727277E-7</c:v>
                </c:pt>
                <c:pt idx="1330">
                  <c:v>5.312729323308271E-7</c:v>
                </c:pt>
                <c:pt idx="1331">
                  <c:v>5.1007037037037032E-7</c:v>
                </c:pt>
                <c:pt idx="1332">
                  <c:v>5.1510751879699247E-7</c:v>
                </c:pt>
                <c:pt idx="1333">
                  <c:v>5.4856616541353388E-7</c:v>
                </c:pt>
                <c:pt idx="1334">
                  <c:v>5.0575151515151511E-7</c:v>
                </c:pt>
                <c:pt idx="1335">
                  <c:v>4.9424285714285719E-7</c:v>
                </c:pt>
                <c:pt idx="1336">
                  <c:v>5.4179924812030077E-7</c:v>
                </c:pt>
                <c:pt idx="1337">
                  <c:v>5.0533308270676693E-7</c:v>
                </c:pt>
                <c:pt idx="1338">
                  <c:v>5.532417910447761E-7</c:v>
                </c:pt>
                <c:pt idx="1339">
                  <c:v>5.2958120300751877E-7</c:v>
                </c:pt>
                <c:pt idx="1340">
                  <c:v>5.4631052631578948E-7</c:v>
                </c:pt>
                <c:pt idx="1341">
                  <c:v>5.0669848484848483E-7</c:v>
                </c:pt>
                <c:pt idx="1342">
                  <c:v>5.3672406015037589E-7</c:v>
                </c:pt>
                <c:pt idx="1343">
                  <c:v>5.2321851851851849E-7</c:v>
                </c:pt>
                <c:pt idx="1344">
                  <c:v>5.4488518518518523E-7</c:v>
                </c:pt>
                <c:pt idx="1345">
                  <c:v>5.3832727272727269E-7</c:v>
                </c:pt>
                <c:pt idx="1346">
                  <c:v>5.1747703703703699E-7</c:v>
                </c:pt>
                <c:pt idx="1347">
                  <c:v>5.3916766917293236E-7</c:v>
                </c:pt>
                <c:pt idx="1348">
                  <c:v>5.2969999999999999E-7</c:v>
                </c:pt>
                <c:pt idx="1349">
                  <c:v>4.9745820895522385E-7</c:v>
                </c:pt>
                <c:pt idx="1350">
                  <c:v>5.5999389312977097E-7</c:v>
                </c:pt>
                <c:pt idx="1351">
                  <c:v>5.3371654135338346E-7</c:v>
                </c:pt>
                <c:pt idx="1352">
                  <c:v>5.145436090225564E-7</c:v>
                </c:pt>
                <c:pt idx="1353">
                  <c:v>5.2660846153846155E-7</c:v>
                </c:pt>
                <c:pt idx="1354">
                  <c:v>5.4161127819548871E-7</c:v>
                </c:pt>
                <c:pt idx="1355">
                  <c:v>5.2394210526315792E-7</c:v>
                </c:pt>
                <c:pt idx="1356">
                  <c:v>5.4424285714285713E-7</c:v>
                </c:pt>
                <c:pt idx="1357">
                  <c:v>5.360315384615385E-7</c:v>
                </c:pt>
                <c:pt idx="1358">
                  <c:v>5.322127819548873E-7</c:v>
                </c:pt>
                <c:pt idx="1359">
                  <c:v>5.1585939849624061E-7</c:v>
                </c:pt>
                <c:pt idx="1360">
                  <c:v>5.2077910447761198E-7</c:v>
                </c:pt>
                <c:pt idx="1361">
                  <c:v>5.2037067669172931E-7</c:v>
                </c:pt>
                <c:pt idx="1362">
                  <c:v>5.6743664122137407E-7</c:v>
                </c:pt>
                <c:pt idx="1363">
                  <c:v>5.4894210526315789E-7</c:v>
                </c:pt>
                <c:pt idx="1364">
                  <c:v>5.4491755725190836E-7</c:v>
                </c:pt>
                <c:pt idx="1365">
                  <c:v>5.3226666666666667E-7</c:v>
                </c:pt>
                <c:pt idx="1366">
                  <c:v>5.389796992481203E-7</c:v>
                </c:pt>
                <c:pt idx="1367">
                  <c:v>5.378481481481482E-7</c:v>
                </c:pt>
                <c:pt idx="1368">
                  <c:v>5.3551791044776116E-7</c:v>
                </c:pt>
                <c:pt idx="1369">
                  <c:v>4.993068702290076E-7</c:v>
                </c:pt>
                <c:pt idx="1370">
                  <c:v>5.1022030075187965E-7</c:v>
                </c:pt>
                <c:pt idx="1371">
                  <c:v>5.276629629629629E-7</c:v>
                </c:pt>
                <c:pt idx="1372">
                  <c:v>5.2059253731343287E-7</c:v>
                </c:pt>
                <c:pt idx="1373">
                  <c:v>5.4104736842105264E-7</c:v>
                </c:pt>
                <c:pt idx="1374">
                  <c:v>5.3673703703703702E-7</c:v>
                </c:pt>
                <c:pt idx="1375">
                  <c:v>5.2206240601503753E-7</c:v>
                </c:pt>
                <c:pt idx="1376">
                  <c:v>5.091084615384615E-7</c:v>
                </c:pt>
                <c:pt idx="1377">
                  <c:v>5.611601503759399E-7</c:v>
                </c:pt>
                <c:pt idx="1378">
                  <c:v>5.2713759398496241E-7</c:v>
                </c:pt>
                <c:pt idx="1379">
                  <c:v>5.2392519083969465E-7</c:v>
                </c:pt>
                <c:pt idx="1380">
                  <c:v>5.3965303030303024E-7</c:v>
                </c:pt>
                <c:pt idx="1381">
                  <c:v>5.4142330827067665E-7</c:v>
                </c:pt>
                <c:pt idx="1382">
                  <c:v>5.4766296296296303E-7</c:v>
                </c:pt>
                <c:pt idx="1383">
                  <c:v>5.1062518518518524E-7</c:v>
                </c:pt>
                <c:pt idx="1384">
                  <c:v>5.2468538461538464E-7</c:v>
                </c:pt>
                <c:pt idx="1385">
                  <c:v>5.1886691729323304E-7</c:v>
                </c:pt>
                <c:pt idx="1386">
                  <c:v>5.1548345864661659E-7</c:v>
                </c:pt>
                <c:pt idx="1387">
                  <c:v>5.389796992481203E-7</c:v>
                </c:pt>
                <c:pt idx="1388">
                  <c:v>5.6522121212121209E-7</c:v>
                </c:pt>
                <c:pt idx="1389">
                  <c:v>5.1529548872180453E-7</c:v>
                </c:pt>
                <c:pt idx="1390">
                  <c:v>5.0439323308270674E-7</c:v>
                </c:pt>
                <c:pt idx="1391">
                  <c:v>5.5307744360902258E-7</c:v>
                </c:pt>
                <c:pt idx="1392">
                  <c:v>5.5347878787878789E-7</c:v>
                </c:pt>
                <c:pt idx="1393">
                  <c:v>5.3766390977443609E-7</c:v>
                </c:pt>
                <c:pt idx="1394">
                  <c:v>5.195148148148148E-7</c:v>
                </c:pt>
                <c:pt idx="1395">
                  <c:v>5.5599629629629632E-7</c:v>
                </c:pt>
                <c:pt idx="1396">
                  <c:v>5.2866818181818184E-7</c:v>
                </c:pt>
                <c:pt idx="1397">
                  <c:v>5.2025555555555551E-7</c:v>
                </c:pt>
                <c:pt idx="1398">
                  <c:v>5.2807744360902261E-7</c:v>
                </c:pt>
                <c:pt idx="1399">
                  <c:v>5.2355454545454543E-7</c:v>
                </c:pt>
                <c:pt idx="1400">
                  <c:v>5.4085939849624058E-7</c:v>
                </c:pt>
                <c:pt idx="1401">
                  <c:v>5.3655111111111111E-7</c:v>
                </c:pt>
                <c:pt idx="1402">
                  <c:v>5.0916060606060612E-7</c:v>
                </c:pt>
                <c:pt idx="1403">
                  <c:v>5.5270150375939846E-7</c:v>
                </c:pt>
                <c:pt idx="1404">
                  <c:v>5.2845338345864662E-7</c:v>
                </c:pt>
                <c:pt idx="1405">
                  <c:v>5.1667328244274807E-7</c:v>
                </c:pt>
                <c:pt idx="1406">
                  <c:v>5.2600977443609026E-7</c:v>
                </c:pt>
                <c:pt idx="1407">
                  <c:v>5.5790597014925371E-7</c:v>
                </c:pt>
                <c:pt idx="1408">
                  <c:v>5.2414444444444439E-7</c:v>
                </c:pt>
                <c:pt idx="1409">
                  <c:v>5.4198721804511283E-7</c:v>
                </c:pt>
                <c:pt idx="1410">
                  <c:v>5.3136592592592598E-7</c:v>
                </c:pt>
                <c:pt idx="1411">
                  <c:v>5.5026230769230767E-7</c:v>
                </c:pt>
                <c:pt idx="1412">
                  <c:v>5.2984122137404585E-7</c:v>
                </c:pt>
                <c:pt idx="1413">
                  <c:v>5.2640610687022902E-7</c:v>
                </c:pt>
                <c:pt idx="1414">
                  <c:v>5.4555864661654134E-7</c:v>
                </c:pt>
                <c:pt idx="1415">
                  <c:v>5.3188787878787883E-7</c:v>
                </c:pt>
                <c:pt idx="1416">
                  <c:v>5.1736315789473688E-7</c:v>
                </c:pt>
                <c:pt idx="1417">
                  <c:v>5.3480305343511448E-7</c:v>
                </c:pt>
                <c:pt idx="1418">
                  <c:v>5.02169465648855E-7</c:v>
                </c:pt>
                <c:pt idx="1419">
                  <c:v>5.3529696969696973E-7</c:v>
                </c:pt>
                <c:pt idx="1420">
                  <c:v>5.4074179104477612E-7</c:v>
                </c:pt>
                <c:pt idx="1421">
                  <c:v>5.5157368421052631E-7</c:v>
                </c:pt>
                <c:pt idx="1422">
                  <c:v>5.495140740740741E-7</c:v>
                </c:pt>
                <c:pt idx="1423">
                  <c:v>5.4465970149253725E-7</c:v>
                </c:pt>
                <c:pt idx="1424">
                  <c:v>5.24506015037594E-7</c:v>
                </c:pt>
                <c:pt idx="1425">
                  <c:v>5.2581037037037038E-7</c:v>
                </c:pt>
                <c:pt idx="1426">
                  <c:v>5.4363030303030302E-7</c:v>
                </c:pt>
                <c:pt idx="1427">
                  <c:v>5.2449770992366409E-7</c:v>
                </c:pt>
                <c:pt idx="1428">
                  <c:v>5.2449770992366409E-7</c:v>
                </c:pt>
                <c:pt idx="1429">
                  <c:v>5.2676165413533829E-7</c:v>
                </c:pt>
                <c:pt idx="1430">
                  <c:v>5.181150375939849E-7</c:v>
                </c:pt>
                <c:pt idx="1431">
                  <c:v>5.2432388059701489E-7</c:v>
                </c:pt>
                <c:pt idx="1432">
                  <c:v>5.3991954887218049E-7</c:v>
                </c:pt>
                <c:pt idx="1433">
                  <c:v>5.4377407407407405E-7</c:v>
                </c:pt>
                <c:pt idx="1434">
                  <c:v>5.2245820895522393E-7</c:v>
                </c:pt>
                <c:pt idx="1435">
                  <c:v>5.5961221374045804E-7</c:v>
                </c:pt>
                <c:pt idx="1436">
                  <c:v>5.3033308270676691E-7</c:v>
                </c:pt>
                <c:pt idx="1437">
                  <c:v>5.3277669172932326E-7</c:v>
                </c:pt>
                <c:pt idx="1438">
                  <c:v>5.3359242424242422E-7</c:v>
                </c:pt>
                <c:pt idx="1439">
                  <c:v>5.7449770992366414E-7</c:v>
                </c:pt>
                <c:pt idx="1440">
                  <c:v>5.3935563909774431E-7</c:v>
                </c:pt>
                <c:pt idx="1441">
                  <c:v>5.2093458646616538E-7</c:v>
                </c:pt>
                <c:pt idx="1442">
                  <c:v>5.527212121212121E-7</c:v>
                </c:pt>
                <c:pt idx="1443">
                  <c:v>5.6585939849624066E-7</c:v>
                </c:pt>
                <c:pt idx="1444">
                  <c:v>5.1506962962962966E-7</c:v>
                </c:pt>
                <c:pt idx="1445">
                  <c:v>5.8914370370370368E-7</c:v>
                </c:pt>
                <c:pt idx="1446">
                  <c:v>6.1597878787878793E-7</c:v>
                </c:pt>
                <c:pt idx="1447">
                  <c:v>6.084037037037037E-7</c:v>
                </c:pt>
                <c:pt idx="1448">
                  <c:v>6.3484436090225571E-7</c:v>
                </c:pt>
                <c:pt idx="1449">
                  <c:v>6.6067575757575754E-7</c:v>
                </c:pt>
                <c:pt idx="1450">
                  <c:v>6.2976917293233083E-7</c:v>
                </c:pt>
                <c:pt idx="1451">
                  <c:v>6.3860375939849628E-7</c:v>
                </c:pt>
                <c:pt idx="1452">
                  <c:v>6.6190229007633589E-7</c:v>
                </c:pt>
                <c:pt idx="1453">
                  <c:v>6.8141615384615382E-7</c:v>
                </c:pt>
                <c:pt idx="1454">
                  <c:v>6.4781428571428574E-7</c:v>
                </c:pt>
                <c:pt idx="1455">
                  <c:v>6.2149849624060156E-7</c:v>
                </c:pt>
                <c:pt idx="1456">
                  <c:v>6.8634812030075192E-7</c:v>
                </c:pt>
                <c:pt idx="1457">
                  <c:v>6.0045190839694658E-7</c:v>
                </c:pt>
                <c:pt idx="1458">
                  <c:v>6.4609242424242421E-7</c:v>
                </c:pt>
                <c:pt idx="1459">
                  <c:v>6.1003233082706769E-7</c:v>
                </c:pt>
                <c:pt idx="1460">
                  <c:v>6.6679924812030074E-7</c:v>
                </c:pt>
                <c:pt idx="1461">
                  <c:v>6.2730895522388065E-7</c:v>
                </c:pt>
                <c:pt idx="1462">
                  <c:v>6.5891615384615383E-7</c:v>
                </c:pt>
                <c:pt idx="1463">
                  <c:v>6.0821851851851852E-7</c:v>
                </c:pt>
                <c:pt idx="1464">
                  <c:v>6.258218045112782E-7</c:v>
                </c:pt>
                <c:pt idx="1465">
                  <c:v>6.6406268656716414E-7</c:v>
                </c:pt>
                <c:pt idx="1466">
                  <c:v>6.2262631578947371E-7</c:v>
                </c:pt>
                <c:pt idx="1467">
                  <c:v>6.7939323308270676E-7</c:v>
                </c:pt>
                <c:pt idx="1468">
                  <c:v>6.5713129770992367E-7</c:v>
                </c:pt>
                <c:pt idx="1469">
                  <c:v>6.1636592592592591E-7</c:v>
                </c:pt>
                <c:pt idx="1470">
                  <c:v>6.4615223880597018E-7</c:v>
                </c:pt>
                <c:pt idx="1471">
                  <c:v>6.7976917293233077E-7</c:v>
                </c:pt>
                <c:pt idx="1472">
                  <c:v>6.1562592592592592E-7</c:v>
                </c:pt>
                <c:pt idx="1473">
                  <c:v>6.452194029850746E-7</c:v>
                </c:pt>
                <c:pt idx="1474">
                  <c:v>6.2239847328244275E-7</c:v>
                </c:pt>
                <c:pt idx="1475">
                  <c:v>6.0713129770992373E-7</c:v>
                </c:pt>
                <c:pt idx="1476">
                  <c:v>6.4762631578947368E-7</c:v>
                </c:pt>
                <c:pt idx="1477">
                  <c:v>6.644636363636364E-7</c:v>
                </c:pt>
                <c:pt idx="1478">
                  <c:v>6.5834060150375941E-7</c:v>
                </c:pt>
                <c:pt idx="1479">
                  <c:v>6.4762631578947368E-7</c:v>
                </c:pt>
                <c:pt idx="1480">
                  <c:v>6.6003233082706774E-7</c:v>
                </c:pt>
                <c:pt idx="1481">
                  <c:v>6.5333923076923081E-7</c:v>
                </c:pt>
                <c:pt idx="1482">
                  <c:v>6.2692148148148146E-7</c:v>
                </c:pt>
                <c:pt idx="1483">
                  <c:v>6.4303333333333333E-7</c:v>
                </c:pt>
                <c:pt idx="1484">
                  <c:v>6.3525481481481485E-7</c:v>
                </c:pt>
                <c:pt idx="1485">
                  <c:v>6.2393333333333327E-7</c:v>
                </c:pt>
                <c:pt idx="1486">
                  <c:v>6.4340370370370369E-7</c:v>
                </c:pt>
                <c:pt idx="1487">
                  <c:v>6.6003233082706774E-7</c:v>
                </c:pt>
                <c:pt idx="1488">
                  <c:v>6.3570447761194027E-7</c:v>
                </c:pt>
                <c:pt idx="1489">
                  <c:v>6.2451407407407412E-7</c:v>
                </c:pt>
                <c:pt idx="1490">
                  <c:v>6.4743834586466173E-7</c:v>
                </c:pt>
                <c:pt idx="1491">
                  <c:v>6.3785187969924814E-7</c:v>
                </c:pt>
                <c:pt idx="1492">
                  <c:v>6.644636363636364E-7</c:v>
                </c:pt>
                <c:pt idx="1493">
                  <c:v>7.1567142857142864E-7</c:v>
                </c:pt>
                <c:pt idx="1494">
                  <c:v>6.4631052631578947E-7</c:v>
                </c:pt>
                <c:pt idx="1495">
                  <c:v>6.100696296296297E-7</c:v>
                </c:pt>
                <c:pt idx="1496">
                  <c:v>6.7637611940298511E-7</c:v>
                </c:pt>
                <c:pt idx="1497">
                  <c:v>6.5514511278195492E-7</c:v>
                </c:pt>
                <c:pt idx="1498">
                  <c:v>6.6116015037593989E-7</c:v>
                </c:pt>
                <c:pt idx="1499">
                  <c:v>6.6806212121212122E-7</c:v>
                </c:pt>
                <c:pt idx="1500">
                  <c:v>6.3581111111111112E-7</c:v>
                </c:pt>
                <c:pt idx="1501">
                  <c:v>6.1473157894736845E-7</c:v>
                </c:pt>
                <c:pt idx="1502">
                  <c:v>6.5946842105263156E-7</c:v>
                </c:pt>
                <c:pt idx="1503">
                  <c:v>6.2660846153846154E-7</c:v>
                </c:pt>
                <c:pt idx="1504">
                  <c:v>6.5999389312977096E-7</c:v>
                </c:pt>
                <c:pt idx="1505">
                  <c:v>6.6266390977443605E-7</c:v>
                </c:pt>
                <c:pt idx="1506">
                  <c:v>6.7093458646616543E-7</c:v>
                </c:pt>
                <c:pt idx="1507">
                  <c:v>6.8879172932330828E-7</c:v>
                </c:pt>
                <c:pt idx="1508">
                  <c:v>6.5100298507462691E-7</c:v>
                </c:pt>
                <c:pt idx="1509">
                  <c:v>6.2337819548872184E-7</c:v>
                </c:pt>
                <c:pt idx="1510">
                  <c:v>6.3562518518518521E-7</c:v>
                </c:pt>
                <c:pt idx="1511">
                  <c:v>6.7880149253731342E-7</c:v>
                </c:pt>
                <c:pt idx="1512">
                  <c:v>6.1811503759398501E-7</c:v>
                </c:pt>
                <c:pt idx="1513">
                  <c:v>6.3613893129770997E-7</c:v>
                </c:pt>
                <c:pt idx="1514">
                  <c:v>6.5082180451127817E-7</c:v>
                </c:pt>
                <c:pt idx="1515">
                  <c:v>6.6294848484848481E-7</c:v>
                </c:pt>
                <c:pt idx="1516">
                  <c:v>6.547691729323308E-7</c:v>
                </c:pt>
                <c:pt idx="1517">
                  <c:v>6.3613893129770997E-7</c:v>
                </c:pt>
                <c:pt idx="1518">
                  <c:v>6.5176165413533837E-7</c:v>
                </c:pt>
                <c:pt idx="1519">
                  <c:v>6.1480895522388066E-7</c:v>
                </c:pt>
                <c:pt idx="1520">
                  <c:v>6.9052824427480911E-7</c:v>
                </c:pt>
                <c:pt idx="1521">
                  <c:v>5.9668646616541354E-7</c:v>
                </c:pt>
                <c:pt idx="1522">
                  <c:v>6.6773909774436094E-7</c:v>
                </c:pt>
                <c:pt idx="1523">
                  <c:v>6.426833333333333E-7</c:v>
                </c:pt>
                <c:pt idx="1524">
                  <c:v>6.5100977443609023E-7</c:v>
                </c:pt>
                <c:pt idx="1525">
                  <c:v>6.3914370370370373E-7</c:v>
                </c:pt>
                <c:pt idx="1526">
                  <c:v>6.7544586466165413E-7</c:v>
                </c:pt>
                <c:pt idx="1527">
                  <c:v>6.6275671641791042E-7</c:v>
                </c:pt>
                <c:pt idx="1528">
                  <c:v>6.1811503759398501E-7</c:v>
                </c:pt>
                <c:pt idx="1529">
                  <c:v>6.1454360902255639E-7</c:v>
                </c:pt>
                <c:pt idx="1530">
                  <c:v>6.118007692307692E-7</c:v>
                </c:pt>
                <c:pt idx="1531">
                  <c:v>6.7600977443609021E-7</c:v>
                </c:pt>
                <c:pt idx="1532">
                  <c:v>6.889585185185186E-7</c:v>
                </c:pt>
                <c:pt idx="1533">
                  <c:v>6.843288888888889E-7</c:v>
                </c:pt>
                <c:pt idx="1534">
                  <c:v>5.9950151515151517E-7</c:v>
                </c:pt>
                <c:pt idx="1535">
                  <c:v>6.2526106870229004E-7</c:v>
                </c:pt>
                <c:pt idx="1536">
                  <c:v>6.5589699248120305E-7</c:v>
                </c:pt>
                <c:pt idx="1537">
                  <c:v>6.5895851851851857E-7</c:v>
                </c:pt>
                <c:pt idx="1538">
                  <c:v>6.3113030303030303E-7</c:v>
                </c:pt>
                <c:pt idx="1539">
                  <c:v>6.2525789473684213E-7</c:v>
                </c:pt>
                <c:pt idx="1540">
                  <c:v>6.8841578947368416E-7</c:v>
                </c:pt>
                <c:pt idx="1541">
                  <c:v>6.5965639097744362E-7</c:v>
                </c:pt>
                <c:pt idx="1542">
                  <c:v>6.3813787878787876E-7</c:v>
                </c:pt>
                <c:pt idx="1543">
                  <c:v>6.9071908396946562E-7</c:v>
                </c:pt>
                <c:pt idx="1544">
                  <c:v>6.2732556390977447E-7</c:v>
                </c:pt>
                <c:pt idx="1545">
                  <c:v>7.7636592592592596E-7</c:v>
                </c:pt>
                <c:pt idx="1546">
                  <c:v>6.0757000000000003E-7</c:v>
                </c:pt>
                <c:pt idx="1547">
                  <c:v>6.5514511278195492E-7</c:v>
                </c:pt>
                <c:pt idx="1548">
                  <c:v>6.2770150375939848E-7</c:v>
                </c:pt>
                <c:pt idx="1549">
                  <c:v>6.5420526315789473E-7</c:v>
                </c:pt>
                <c:pt idx="1550">
                  <c:v>6.2772121212121212E-7</c:v>
                </c:pt>
                <c:pt idx="1551">
                  <c:v>6.7210740740740735E-7</c:v>
                </c:pt>
                <c:pt idx="1552">
                  <c:v>6.968744360902256E-7</c:v>
                </c:pt>
                <c:pt idx="1553">
                  <c:v>6.4491755725190846E-7</c:v>
                </c:pt>
                <c:pt idx="1554">
                  <c:v>6.4931212121212119E-7</c:v>
                </c:pt>
                <c:pt idx="1555">
                  <c:v>6.4988195488721798E-7</c:v>
                </c:pt>
                <c:pt idx="1556">
                  <c:v>6.6155185185185191E-7</c:v>
                </c:pt>
                <c:pt idx="1557">
                  <c:v>6.6294848484848481E-7</c:v>
                </c:pt>
                <c:pt idx="1558">
                  <c:v>6.8321777777777782E-7</c:v>
                </c:pt>
                <c:pt idx="1559">
                  <c:v>6.0439323308270673E-7</c:v>
                </c:pt>
                <c:pt idx="1560">
                  <c:v>6.485881481481482E-7</c:v>
                </c:pt>
                <c:pt idx="1561">
                  <c:v>6.0878181818181817E-7</c:v>
                </c:pt>
                <c:pt idx="1562">
                  <c:v>6.6247703703703708E-7</c:v>
                </c:pt>
                <c:pt idx="1563">
                  <c:v>6.9781428571428579E-7</c:v>
                </c:pt>
                <c:pt idx="1564">
                  <c:v>6.6635757575757572E-7</c:v>
                </c:pt>
                <c:pt idx="1565">
                  <c:v>6.5274198473282438E-7</c:v>
                </c:pt>
                <c:pt idx="1566">
                  <c:v>6.1999473684210529E-7</c:v>
                </c:pt>
                <c:pt idx="1567">
                  <c:v>6.5458120300751874E-7</c:v>
                </c:pt>
                <c:pt idx="1568">
                  <c:v>6.8164887218045116E-7</c:v>
                </c:pt>
                <c:pt idx="1569">
                  <c:v>7.037238461538462E-7</c:v>
                </c:pt>
                <c:pt idx="1570">
                  <c:v>6.4367894736842105E-7</c:v>
                </c:pt>
                <c:pt idx="1571">
                  <c:v>6.6488518518518514E-7</c:v>
                </c:pt>
                <c:pt idx="1572">
                  <c:v>6.5758872180451128E-7</c:v>
                </c:pt>
                <c:pt idx="1573">
                  <c:v>6.7227164179104475E-7</c:v>
                </c:pt>
                <c:pt idx="1574">
                  <c:v>6.575129770992366E-7</c:v>
                </c:pt>
                <c:pt idx="1575">
                  <c:v>6.380398496240602E-7</c:v>
                </c:pt>
                <c:pt idx="1576">
                  <c:v>6.2264477611940304E-7</c:v>
                </c:pt>
                <c:pt idx="1577">
                  <c:v>6.7206240601503758E-7</c:v>
                </c:pt>
                <c:pt idx="1578">
                  <c:v>6.1341578947368424E-7</c:v>
                </c:pt>
                <c:pt idx="1579">
                  <c:v>6.3136793893129775E-7</c:v>
                </c:pt>
                <c:pt idx="1580">
                  <c:v>6.7923636363636365E-7</c:v>
                </c:pt>
                <c:pt idx="1581">
                  <c:v>6.888106870229008E-7</c:v>
                </c:pt>
                <c:pt idx="1582">
                  <c:v>6.559862595419848E-7</c:v>
                </c:pt>
                <c:pt idx="1583">
                  <c:v>6.425511278195489E-7</c:v>
                </c:pt>
                <c:pt idx="1584">
                  <c:v>6.246885496183206E-7</c:v>
                </c:pt>
                <c:pt idx="1585">
                  <c:v>7.2432388059701498E-7</c:v>
                </c:pt>
                <c:pt idx="1586">
                  <c:v>6.2281428571428566E-7</c:v>
                </c:pt>
                <c:pt idx="1587">
                  <c:v>6.6943082706766916E-7</c:v>
                </c:pt>
                <c:pt idx="1588">
                  <c:v>7.0902537313432835E-7</c:v>
                </c:pt>
                <c:pt idx="1589">
                  <c:v>7.0627293233082712E-7</c:v>
                </c:pt>
                <c:pt idx="1590">
                  <c:v>6.7281428571428571E-7</c:v>
                </c:pt>
                <c:pt idx="1591">
                  <c:v>7.1228796992481198E-7</c:v>
                </c:pt>
                <c:pt idx="1592">
                  <c:v>6.4760757575757579E-7</c:v>
                </c:pt>
                <c:pt idx="1593">
                  <c:v>6.8578421052631574E-7</c:v>
                </c:pt>
                <c:pt idx="1594">
                  <c:v>6.167992481203008E-7</c:v>
                </c:pt>
                <c:pt idx="1595">
                  <c:v>6.4217518796992478E-7</c:v>
                </c:pt>
                <c:pt idx="1596">
                  <c:v>6.5715970149253734E-7</c:v>
                </c:pt>
                <c:pt idx="1597">
                  <c:v>6.8973157894736848E-7</c:v>
                </c:pt>
                <c:pt idx="1598">
                  <c:v>6.7262631578947376E-7</c:v>
                </c:pt>
                <c:pt idx="1599">
                  <c:v>6.837165413533834E-7</c:v>
                </c:pt>
                <c:pt idx="1600">
                  <c:v>6.7828939393939394E-7</c:v>
                </c:pt>
                <c:pt idx="1601">
                  <c:v>6.9518270676691727E-7</c:v>
                </c:pt>
                <c:pt idx="1602">
                  <c:v>6.6171145038167938E-7</c:v>
                </c:pt>
                <c:pt idx="1603">
                  <c:v>6.6491954887218046E-7</c:v>
                </c:pt>
                <c:pt idx="1604">
                  <c:v>6.8290597014925378E-7</c:v>
                </c:pt>
                <c:pt idx="1605">
                  <c:v>6.8518473282442745E-7</c:v>
                </c:pt>
                <c:pt idx="1606">
                  <c:v>6.3352857142857139E-7</c:v>
                </c:pt>
                <c:pt idx="1607">
                  <c:v>7.1661127819548863E-7</c:v>
                </c:pt>
                <c:pt idx="1608">
                  <c:v>6.5063787878787885E-7</c:v>
                </c:pt>
                <c:pt idx="1609">
                  <c:v>6.8451407407407408E-7</c:v>
                </c:pt>
                <c:pt idx="1610">
                  <c:v>6.4644427480916025E-7</c:v>
                </c:pt>
                <c:pt idx="1611">
                  <c:v>7.3296466165413532E-7</c:v>
                </c:pt>
                <c:pt idx="1612">
                  <c:v>6.543611940298508E-7</c:v>
                </c:pt>
                <c:pt idx="1613">
                  <c:v>6.6006962962962964E-7</c:v>
                </c:pt>
                <c:pt idx="1614">
                  <c:v>7.0476917293233085E-7</c:v>
                </c:pt>
                <c:pt idx="1615">
                  <c:v>7.2901729323308269E-7</c:v>
                </c:pt>
                <c:pt idx="1616">
                  <c:v>6.4419848484848489E-7</c:v>
                </c:pt>
                <c:pt idx="1617">
                  <c:v>7.0627293233082712E-7</c:v>
                </c:pt>
                <c:pt idx="1618">
                  <c:v>6.891676691729324E-7</c:v>
                </c:pt>
                <c:pt idx="1619">
                  <c:v>6.5518333333333339E-7</c:v>
                </c:pt>
                <c:pt idx="1620">
                  <c:v>6.9179924812030071E-7</c:v>
                </c:pt>
                <c:pt idx="1621">
                  <c:v>6.3785187969924814E-7</c:v>
                </c:pt>
                <c:pt idx="1622">
                  <c:v>6.8969925925925932E-7</c:v>
                </c:pt>
                <c:pt idx="1623">
                  <c:v>6.4438787878787881E-7</c:v>
                </c:pt>
                <c:pt idx="1624">
                  <c:v>6.6567142857142859E-7</c:v>
                </c:pt>
                <c:pt idx="1625">
                  <c:v>6.2939323308270671E-7</c:v>
                </c:pt>
                <c:pt idx="1626">
                  <c:v>6.5326541353383464E-7</c:v>
                </c:pt>
                <c:pt idx="1627">
                  <c:v>6.9430076923076926E-7</c:v>
                </c:pt>
                <c:pt idx="1628">
                  <c:v>6.6529548872180447E-7</c:v>
                </c:pt>
                <c:pt idx="1629">
                  <c:v>7.1953587786259545E-7</c:v>
                </c:pt>
                <c:pt idx="1630">
                  <c:v>6.9555864661654128E-7</c:v>
                </c:pt>
                <c:pt idx="1631">
                  <c:v>6.9381969696969699E-7</c:v>
                </c:pt>
                <c:pt idx="1632">
                  <c:v>7.487343511450381E-7</c:v>
                </c:pt>
                <c:pt idx="1633">
                  <c:v>8.5345338345864658E-7</c:v>
                </c:pt>
                <c:pt idx="1634">
                  <c:v>8.6618074074074077E-7</c:v>
                </c:pt>
                <c:pt idx="1635">
                  <c:v>8.8719090909090909E-7</c:v>
                </c:pt>
                <c:pt idx="1636">
                  <c:v>9.3432962962962967E-7</c:v>
                </c:pt>
                <c:pt idx="1637">
                  <c:v>9.9818796992481208E-7</c:v>
                </c:pt>
                <c:pt idx="1638">
                  <c:v>1.0027404580152671E-6</c:v>
                </c:pt>
                <c:pt idx="1639">
                  <c:v>9.6891343283582095E-7</c:v>
                </c:pt>
                <c:pt idx="1640">
                  <c:v>9.8221052631578951E-7</c:v>
                </c:pt>
                <c:pt idx="1641">
                  <c:v>1.0504436090225563E-6</c:v>
                </c:pt>
                <c:pt idx="1642">
                  <c:v>9.8804732824427483E-7</c:v>
                </c:pt>
                <c:pt idx="1643">
                  <c:v>9.7336515151515144E-7</c:v>
                </c:pt>
                <c:pt idx="1644">
                  <c:v>1.0216842105263158E-6</c:v>
                </c:pt>
                <c:pt idx="1645">
                  <c:v>9.5270150375939844E-7</c:v>
                </c:pt>
                <c:pt idx="1646">
                  <c:v>1.0060827067669173E-6</c:v>
                </c:pt>
                <c:pt idx="1647">
                  <c:v>9.6872686567164194E-7</c:v>
                </c:pt>
                <c:pt idx="1648">
                  <c:v>1.0178444444444444E-6</c:v>
                </c:pt>
                <c:pt idx="1649">
                  <c:v>9.5062592592592588E-7</c:v>
                </c:pt>
                <c:pt idx="1650">
                  <c:v>1.0506461538461539E-6</c:v>
                </c:pt>
                <c:pt idx="1651">
                  <c:v>1.0055187969924812E-6</c:v>
                </c:pt>
                <c:pt idx="1652">
                  <c:v>1.0605939849624061E-6</c:v>
                </c:pt>
                <c:pt idx="1653">
                  <c:v>9.5808549618320612E-7</c:v>
                </c:pt>
                <c:pt idx="1654">
                  <c:v>1.0243106060606061E-6</c:v>
                </c:pt>
                <c:pt idx="1655">
                  <c:v>9.6379172932330819E-7</c:v>
                </c:pt>
                <c:pt idx="1656">
                  <c:v>9.6078421052631586E-7</c:v>
                </c:pt>
                <c:pt idx="1657">
                  <c:v>9.8556641221374036E-7</c:v>
                </c:pt>
                <c:pt idx="1658">
                  <c:v>1.0579624060150377E-6</c:v>
                </c:pt>
                <c:pt idx="1659">
                  <c:v>1.0774925373134329E-6</c:v>
                </c:pt>
                <c:pt idx="1660">
                  <c:v>1.0198814814814815E-6</c:v>
                </c:pt>
                <c:pt idx="1661">
                  <c:v>1.081362962962963E-6</c:v>
                </c:pt>
                <c:pt idx="1662">
                  <c:v>1.0945757575757576E-6</c:v>
                </c:pt>
                <c:pt idx="1663">
                  <c:v>1.0282148148148149E-6</c:v>
                </c:pt>
                <c:pt idx="1664">
                  <c:v>9.4123533834586468E-7</c:v>
                </c:pt>
                <c:pt idx="1665">
                  <c:v>1.0502575757575758E-6</c:v>
                </c:pt>
                <c:pt idx="1666">
                  <c:v>1.0466842105263158E-6</c:v>
                </c:pt>
                <c:pt idx="1667">
                  <c:v>9.9424060150375945E-7</c:v>
                </c:pt>
                <c:pt idx="1668">
                  <c:v>1.0867333333333333E-6</c:v>
                </c:pt>
                <c:pt idx="1669">
                  <c:v>1.018439393939394E-6</c:v>
                </c:pt>
                <c:pt idx="1670">
                  <c:v>1.0348421052631579E-6</c:v>
                </c:pt>
                <c:pt idx="1671">
                  <c:v>9.7206240601503756E-7</c:v>
                </c:pt>
                <c:pt idx="1672">
                  <c:v>1.054511111111111E-6</c:v>
                </c:pt>
                <c:pt idx="1673">
                  <c:v>1.0338358208955225E-6</c:v>
                </c:pt>
                <c:pt idx="1674">
                  <c:v>1.0464962406015037E-6</c:v>
                </c:pt>
                <c:pt idx="1675">
                  <c:v>9.9117777777777794E-7</c:v>
                </c:pt>
                <c:pt idx="1676">
                  <c:v>1.034955223880597E-6</c:v>
                </c:pt>
                <c:pt idx="1677">
                  <c:v>1.0417333333333333E-6</c:v>
                </c:pt>
                <c:pt idx="1678">
                  <c:v>9.570248120300753E-7</c:v>
                </c:pt>
                <c:pt idx="1679">
                  <c:v>1.0317480916030534E-6</c:v>
                </c:pt>
                <c:pt idx="1680">
                  <c:v>9.9335074626865677E-7</c:v>
                </c:pt>
                <c:pt idx="1681">
                  <c:v>1.0652932330827067E-6</c:v>
                </c:pt>
                <c:pt idx="1682">
                  <c:v>1.0089022556390978E-6</c:v>
                </c:pt>
                <c:pt idx="1683">
                  <c:v>1.1089696969696969E-6</c:v>
                </c:pt>
                <c:pt idx="1684">
                  <c:v>1.1269473684210527E-6</c:v>
                </c:pt>
                <c:pt idx="1685">
                  <c:v>9.5340296296296296E-7</c:v>
                </c:pt>
                <c:pt idx="1686">
                  <c:v>8.8499389312977093E-7</c:v>
                </c:pt>
                <c:pt idx="1687">
                  <c:v>9.4236315789473672E-7</c:v>
                </c:pt>
                <c:pt idx="1688">
                  <c:v>9.8849999999999994E-7</c:v>
                </c:pt>
                <c:pt idx="1689">
                  <c:v>9.8803759398496252E-7</c:v>
                </c:pt>
                <c:pt idx="1690">
                  <c:v>9.5476917293233079E-7</c:v>
                </c:pt>
                <c:pt idx="1691">
                  <c:v>9.4533484848484851E-7</c:v>
                </c:pt>
                <c:pt idx="1692">
                  <c:v>9.3352857142857149E-7</c:v>
                </c:pt>
                <c:pt idx="1693">
                  <c:v>1.1089022556390977E-6</c:v>
                </c:pt>
                <c:pt idx="1694">
                  <c:v>1.0299548872180452E-6</c:v>
                </c:pt>
                <c:pt idx="1695">
                  <c:v>1.0021515151515152E-6</c:v>
                </c:pt>
                <c:pt idx="1696">
                  <c:v>1.0442406015037594E-6</c:v>
                </c:pt>
                <c:pt idx="1697">
                  <c:v>1.029511111111111E-6</c:v>
                </c:pt>
                <c:pt idx="1698">
                  <c:v>1.0008134328358208E-6</c:v>
                </c:pt>
                <c:pt idx="1699">
                  <c:v>1.0081503759398496E-6</c:v>
                </c:pt>
                <c:pt idx="1700">
                  <c:v>9.6025481481481492E-7</c:v>
                </c:pt>
                <c:pt idx="1701">
                  <c:v>1.0243053435114504E-6</c:v>
                </c:pt>
                <c:pt idx="1702">
                  <c:v>9.7888702290076342E-7</c:v>
                </c:pt>
                <c:pt idx="1703">
                  <c:v>1.0694923076923078E-6</c:v>
                </c:pt>
                <c:pt idx="1704">
                  <c:v>1.0079624060150375E-6</c:v>
                </c:pt>
                <c:pt idx="1705">
                  <c:v>1.0401052631578947E-6</c:v>
                </c:pt>
                <c:pt idx="1706">
                  <c:v>1.0324545454545454E-6</c:v>
                </c:pt>
                <c:pt idx="1707">
                  <c:v>1.103263157894737E-6</c:v>
                </c:pt>
                <c:pt idx="1708">
                  <c:v>1.1147293233082707E-6</c:v>
                </c:pt>
                <c:pt idx="1709">
                  <c:v>9.6858167938931292E-7</c:v>
                </c:pt>
                <c:pt idx="1710">
                  <c:v>1.0588358208955225E-6</c:v>
                </c:pt>
                <c:pt idx="1711">
                  <c:v>1.0410451127819548E-6</c:v>
                </c:pt>
                <c:pt idx="1712">
                  <c:v>1.1483999999999999E-6</c:v>
                </c:pt>
                <c:pt idx="1713">
                  <c:v>1.0008195488721805E-6</c:v>
                </c:pt>
                <c:pt idx="1714">
                  <c:v>1.0033384615384615E-6</c:v>
                </c:pt>
                <c:pt idx="1715">
                  <c:v>1.130793893129771E-6</c:v>
                </c:pt>
                <c:pt idx="1716">
                  <c:v>9.8935338345864673E-7</c:v>
                </c:pt>
                <c:pt idx="1717">
                  <c:v>9.7488195488721804E-7</c:v>
                </c:pt>
                <c:pt idx="1718">
                  <c:v>9.9798484848484854E-7</c:v>
                </c:pt>
                <c:pt idx="1719">
                  <c:v>1.0987518796992481E-6</c:v>
                </c:pt>
                <c:pt idx="1720">
                  <c:v>1.097624060150376E-6</c:v>
                </c:pt>
                <c:pt idx="1721">
                  <c:v>1.0974360902255639E-6</c:v>
                </c:pt>
                <c:pt idx="1722">
                  <c:v>9.7336515151515144E-7</c:v>
                </c:pt>
                <c:pt idx="1723">
                  <c:v>1.0032631578947369E-6</c:v>
                </c:pt>
                <c:pt idx="1724">
                  <c:v>9.8690977443609016E-7</c:v>
                </c:pt>
                <c:pt idx="1725">
                  <c:v>1.0442835820895524E-6</c:v>
                </c:pt>
                <c:pt idx="1726">
                  <c:v>1.0578444444444445E-6</c:v>
                </c:pt>
                <c:pt idx="1727">
                  <c:v>1.0353740458015268E-6</c:v>
                </c:pt>
                <c:pt idx="1728">
                  <c:v>1.0269473684210526E-6</c:v>
                </c:pt>
                <c:pt idx="1729">
                  <c:v>1.1834656488549617E-6</c:v>
                </c:pt>
                <c:pt idx="1730">
                  <c:v>1.1032878787878789E-6</c:v>
                </c:pt>
                <c:pt idx="1731">
                  <c:v>1.0139774436090226E-6</c:v>
                </c:pt>
                <c:pt idx="1732">
                  <c:v>1.0387894736842105E-6</c:v>
                </c:pt>
                <c:pt idx="1733">
                  <c:v>1.028075187969925E-6</c:v>
                </c:pt>
                <c:pt idx="1734">
                  <c:v>9.8083923076923085E-7</c:v>
                </c:pt>
                <c:pt idx="1735">
                  <c:v>8.8258872180451124E-7</c:v>
                </c:pt>
                <c:pt idx="1736">
                  <c:v>1.0536390977443609E-6</c:v>
                </c:pt>
                <c:pt idx="1737">
                  <c:v>9.834626865671641E-7</c:v>
                </c:pt>
                <c:pt idx="1738">
                  <c:v>1.0593484848484848E-6</c:v>
                </c:pt>
                <c:pt idx="1739">
                  <c:v>9.4525481481481485E-7</c:v>
                </c:pt>
                <c:pt idx="1740">
                  <c:v>1.0316466165413535E-6</c:v>
                </c:pt>
                <c:pt idx="1741">
                  <c:v>1.0282388059701494E-6</c:v>
                </c:pt>
                <c:pt idx="1742">
                  <c:v>1.0526992481203008E-6</c:v>
                </c:pt>
                <c:pt idx="1743">
                  <c:v>1.0359699248120302E-6</c:v>
                </c:pt>
                <c:pt idx="1744">
                  <c:v>1.0820225563909775E-6</c:v>
                </c:pt>
                <c:pt idx="1745">
                  <c:v>9.9874242424242423E-7</c:v>
                </c:pt>
                <c:pt idx="1746">
                  <c:v>9.6762748091603056E-7</c:v>
                </c:pt>
                <c:pt idx="1747">
                  <c:v>1.1128549618320612E-6</c:v>
                </c:pt>
                <c:pt idx="1748">
                  <c:v>9.8014285714285727E-7</c:v>
                </c:pt>
                <c:pt idx="1749">
                  <c:v>1.049310606060606E-6</c:v>
                </c:pt>
                <c:pt idx="1750">
                  <c:v>1.0882255639097745E-6</c:v>
                </c:pt>
                <c:pt idx="1751">
                  <c:v>1.0884135338345865E-6</c:v>
                </c:pt>
                <c:pt idx="1752">
                  <c:v>1.140669172932331E-6</c:v>
                </c:pt>
                <c:pt idx="1753">
                  <c:v>1.0808507462686568E-6</c:v>
                </c:pt>
                <c:pt idx="1754">
                  <c:v>1.2297669172932331E-6</c:v>
                </c:pt>
                <c:pt idx="1755">
                  <c:v>9.9781203007518796E-7</c:v>
                </c:pt>
                <c:pt idx="1756">
                  <c:v>9.9668421052631581E-7</c:v>
                </c:pt>
                <c:pt idx="1757">
                  <c:v>1.1099166666666667E-6</c:v>
                </c:pt>
                <c:pt idx="1758">
                  <c:v>1.0762137404580153E-6</c:v>
                </c:pt>
                <c:pt idx="1759">
                  <c:v>1.0229694656488551E-6</c:v>
                </c:pt>
                <c:pt idx="1760">
                  <c:v>1.0190526315789474E-6</c:v>
                </c:pt>
                <c:pt idx="1761">
                  <c:v>9.8718939393939385E-7</c:v>
                </c:pt>
                <c:pt idx="1762">
                  <c:v>1.0718721804511278E-6</c:v>
                </c:pt>
                <c:pt idx="1763">
                  <c:v>9.9117777777777794E-7</c:v>
                </c:pt>
                <c:pt idx="1764">
                  <c:v>1.0074545454545455E-6</c:v>
                </c:pt>
                <c:pt idx="1765">
                  <c:v>8.9706240601503754E-7</c:v>
                </c:pt>
                <c:pt idx="1766">
                  <c:v>1.0399172932330829E-6</c:v>
                </c:pt>
                <c:pt idx="1767">
                  <c:v>1.078263157894737E-6</c:v>
                </c:pt>
                <c:pt idx="1768">
                  <c:v>1.0573432835820895E-6</c:v>
                </c:pt>
                <c:pt idx="1769">
                  <c:v>1.0312706766917294E-6</c:v>
                </c:pt>
                <c:pt idx="1770">
                  <c:v>1.0959323308270677E-6</c:v>
                </c:pt>
                <c:pt idx="1771">
                  <c:v>1.0681127819548872E-6</c:v>
                </c:pt>
                <c:pt idx="1772">
                  <c:v>1.0542348484848484E-6</c:v>
                </c:pt>
                <c:pt idx="1773">
                  <c:v>1.0339022556390978E-6</c:v>
                </c:pt>
                <c:pt idx="1774">
                  <c:v>1.0932148148148149E-6</c:v>
                </c:pt>
                <c:pt idx="1775">
                  <c:v>1.0209015151515151E-6</c:v>
                </c:pt>
                <c:pt idx="1776">
                  <c:v>9.5251353383458649E-7</c:v>
                </c:pt>
                <c:pt idx="1777">
                  <c:v>1.0369185185185184E-6</c:v>
                </c:pt>
                <c:pt idx="1778">
                  <c:v>1.0271353383458647E-6</c:v>
                </c:pt>
                <c:pt idx="1779">
                  <c:v>9.9894776119402985E-7</c:v>
                </c:pt>
                <c:pt idx="1780">
                  <c:v>9.2354351145038161E-7</c:v>
                </c:pt>
                <c:pt idx="1781">
                  <c:v>1.0440526315789473E-6</c:v>
                </c:pt>
                <c:pt idx="1782">
                  <c:v>1.0158074074074076E-6</c:v>
                </c:pt>
                <c:pt idx="1783">
                  <c:v>8.9476666666666669E-7</c:v>
                </c:pt>
                <c:pt idx="1784">
                  <c:v>1.0372824427480915E-6</c:v>
                </c:pt>
                <c:pt idx="1785">
                  <c:v>1.1186766917293233E-6</c:v>
                </c:pt>
                <c:pt idx="1786">
                  <c:v>1.1348814814814815E-6</c:v>
                </c:pt>
                <c:pt idx="1787">
                  <c:v>9.7828939393939403E-7</c:v>
                </c:pt>
                <c:pt idx="1788">
                  <c:v>1.0456222222222222E-6</c:v>
                </c:pt>
                <c:pt idx="1789">
                  <c:v>9.8080740740740747E-7</c:v>
                </c:pt>
                <c:pt idx="1790">
                  <c:v>1.0945757575757576E-6</c:v>
                </c:pt>
                <c:pt idx="1791">
                  <c:v>1.1219185185185185E-6</c:v>
                </c:pt>
                <c:pt idx="1792">
                  <c:v>1.1758195488721805E-6</c:v>
                </c:pt>
                <c:pt idx="1793">
                  <c:v>1.1139774436090225E-6</c:v>
                </c:pt>
                <c:pt idx="1794">
                  <c:v>1.0593E-6</c:v>
                </c:pt>
                <c:pt idx="1795">
                  <c:v>1.0676259541984732E-6</c:v>
                </c:pt>
                <c:pt idx="1796">
                  <c:v>1.0987518796992481E-6</c:v>
                </c:pt>
                <c:pt idx="1797">
                  <c:v>1.0109465648854961E-6</c:v>
                </c:pt>
                <c:pt idx="1798">
                  <c:v>1.0478283582089553E-6</c:v>
                </c:pt>
                <c:pt idx="1799">
                  <c:v>1.1322105263157896E-6</c:v>
                </c:pt>
                <c:pt idx="1800">
                  <c:v>1.0676259541984732E-6</c:v>
                </c:pt>
                <c:pt idx="1801">
                  <c:v>1.0642462686567165E-6</c:v>
                </c:pt>
                <c:pt idx="1802">
                  <c:v>1.1365338345864663E-6</c:v>
                </c:pt>
                <c:pt idx="1803">
                  <c:v>1.1679248120300753E-6</c:v>
                </c:pt>
                <c:pt idx="1804">
                  <c:v>1.1239236641221375E-6</c:v>
                </c:pt>
                <c:pt idx="1805">
                  <c:v>9.5270150375939844E-7</c:v>
                </c:pt>
                <c:pt idx="1806">
                  <c:v>1.0819923076923077E-6</c:v>
                </c:pt>
                <c:pt idx="1807">
                  <c:v>1.104015037593985E-6</c:v>
                </c:pt>
                <c:pt idx="1808">
                  <c:v>1.0263834586466166E-6</c:v>
                </c:pt>
                <c:pt idx="1809">
                  <c:v>1.0029312977099236E-6</c:v>
                </c:pt>
                <c:pt idx="1810">
                  <c:v>1.0438181818181818E-6</c:v>
                </c:pt>
                <c:pt idx="1811">
                  <c:v>9.6040827067669174E-7</c:v>
                </c:pt>
                <c:pt idx="1812">
                  <c:v>1.0681127819548872E-6</c:v>
                </c:pt>
                <c:pt idx="1813">
                  <c:v>1.0291407407407407E-6</c:v>
                </c:pt>
                <c:pt idx="1814">
                  <c:v>1.0345378787878789E-6</c:v>
                </c:pt>
                <c:pt idx="1815">
                  <c:v>1.1239555555555556E-6</c:v>
                </c:pt>
                <c:pt idx="1816">
                  <c:v>9.7087175572519088E-7</c:v>
                </c:pt>
                <c:pt idx="1817">
                  <c:v>1.0467089552238806E-6</c:v>
                </c:pt>
                <c:pt idx="1818">
                  <c:v>1.0669849624060151E-6</c:v>
                </c:pt>
                <c:pt idx="1819">
                  <c:v>1.1449924812030075E-6</c:v>
                </c:pt>
                <c:pt idx="1820">
                  <c:v>1.1752556390977445E-6</c:v>
                </c:pt>
                <c:pt idx="1821">
                  <c:v>1.1113282442748093E-6</c:v>
                </c:pt>
                <c:pt idx="1822">
                  <c:v>1.3173030303030303E-6</c:v>
                </c:pt>
                <c:pt idx="1823">
                  <c:v>1.4421729323308271E-6</c:v>
                </c:pt>
                <c:pt idx="1824">
                  <c:v>1.4537703703703705E-6</c:v>
                </c:pt>
                <c:pt idx="1825">
                  <c:v>1.4452164179104479E-6</c:v>
                </c:pt>
                <c:pt idx="1826">
                  <c:v>1.480793893129771E-6</c:v>
                </c:pt>
                <c:pt idx="1827">
                  <c:v>1.4384274809160306E-6</c:v>
                </c:pt>
                <c:pt idx="1828">
                  <c:v>1.6147293233082706E-6</c:v>
                </c:pt>
                <c:pt idx="1829">
                  <c:v>1.4441969696969696E-6</c:v>
                </c:pt>
                <c:pt idx="1830">
                  <c:v>1.6335263157894736E-6</c:v>
                </c:pt>
                <c:pt idx="1831">
                  <c:v>1.5446165413533834E-6</c:v>
                </c:pt>
                <c:pt idx="1832">
                  <c:v>1.8019770992366412E-6</c:v>
                </c:pt>
                <c:pt idx="1833">
                  <c:v>1.9246893939393942E-6</c:v>
                </c:pt>
                <c:pt idx="1834">
                  <c:v>2.0004503816793895E-6</c:v>
                </c:pt>
                <c:pt idx="1835">
                  <c:v>2.1495037593984965E-6</c:v>
                </c:pt>
                <c:pt idx="1836">
                  <c:v>2.0928167938931297E-6</c:v>
                </c:pt>
                <c:pt idx="1837">
                  <c:v>2.1705227272727274E-6</c:v>
                </c:pt>
                <c:pt idx="1838">
                  <c:v>1.9887703703703705E-6</c:v>
                </c:pt>
                <c:pt idx="1839">
                  <c:v>1.8800666666666666E-6</c:v>
                </c:pt>
                <c:pt idx="1840">
                  <c:v>2.4495E-6</c:v>
                </c:pt>
                <c:pt idx="1841">
                  <c:v>2.3579624060150377E-6</c:v>
                </c:pt>
                <c:pt idx="1842">
                  <c:v>2.192360902255639E-6</c:v>
                </c:pt>
                <c:pt idx="1843">
                  <c:v>2.1237518796992485E-6</c:v>
                </c:pt>
                <c:pt idx="1844">
                  <c:v>2.5275112781954888E-6</c:v>
                </c:pt>
                <c:pt idx="1845">
                  <c:v>2.5620000000000002E-6</c:v>
                </c:pt>
                <c:pt idx="1846">
                  <c:v>2.4448045112781959E-6</c:v>
                </c:pt>
                <c:pt idx="1847">
                  <c:v>3.0955563909774435E-6</c:v>
                </c:pt>
                <c:pt idx="1848">
                  <c:v>2.8892727272727275E-6</c:v>
                </c:pt>
                <c:pt idx="1849">
                  <c:v>2.8265714285714286E-6</c:v>
                </c:pt>
                <c:pt idx="1850">
                  <c:v>2.9694285714285719E-6</c:v>
                </c:pt>
                <c:pt idx="1851">
                  <c:v>3.0316466165413536E-6</c:v>
                </c:pt>
                <c:pt idx="1852">
                  <c:v>3.0468000000000002E-6</c:v>
                </c:pt>
                <c:pt idx="1853">
                  <c:v>3.4248796992481207E-6</c:v>
                </c:pt>
                <c:pt idx="1854">
                  <c:v>2.8902932330827073E-6</c:v>
                </c:pt>
                <c:pt idx="1855">
                  <c:v>3.3262045454545453E-6</c:v>
                </c:pt>
                <c:pt idx="1856">
                  <c:v>3.6480000000000005E-6</c:v>
                </c:pt>
                <c:pt idx="1857">
                  <c:v>3.0702518518518521E-6</c:v>
                </c:pt>
                <c:pt idx="1858">
                  <c:v>3.4436766917293237E-6</c:v>
                </c:pt>
                <c:pt idx="1859">
                  <c:v>3.5305187969924815E-6</c:v>
                </c:pt>
                <c:pt idx="1860">
                  <c:v>3.722184615384616E-6</c:v>
                </c:pt>
                <c:pt idx="1861">
                  <c:v>3.838413533834586E-6</c:v>
                </c:pt>
                <c:pt idx="1862">
                  <c:v>3.599511111111111E-6</c:v>
                </c:pt>
                <c:pt idx="1863">
                  <c:v>4.0506268656716422E-6</c:v>
                </c:pt>
                <c:pt idx="1864">
                  <c:v>3.8720601503759397E-6</c:v>
                </c:pt>
                <c:pt idx="1865">
                  <c:v>3.7555187969924815E-6</c:v>
                </c:pt>
                <c:pt idx="1866">
                  <c:v>4.4406691729323309E-6</c:v>
                </c:pt>
                <c:pt idx="1867">
                  <c:v>4.0601060606060604E-6</c:v>
                </c:pt>
                <c:pt idx="1868">
                  <c:v>4.1655267175572524E-6</c:v>
                </c:pt>
                <c:pt idx="1869">
                  <c:v>3.7752556390977444E-6</c:v>
                </c:pt>
                <c:pt idx="1870">
                  <c:v>4.0975877862595427E-6</c:v>
                </c:pt>
                <c:pt idx="1871">
                  <c:v>4.1607014925373134E-6</c:v>
                </c:pt>
                <c:pt idx="1872">
                  <c:v>4.5245037593984962E-6</c:v>
                </c:pt>
                <c:pt idx="1873">
                  <c:v>3.955894736842105E-6</c:v>
                </c:pt>
                <c:pt idx="1874">
                  <c:v>3.919152671755725E-6</c:v>
                </c:pt>
                <c:pt idx="1875">
                  <c:v>4.2569923076923082E-6</c:v>
                </c:pt>
                <c:pt idx="1876">
                  <c:v>3.774511111111111E-6</c:v>
                </c:pt>
                <c:pt idx="1877">
                  <c:v>4.4011954887218042E-6</c:v>
                </c:pt>
                <c:pt idx="1878">
                  <c:v>3.9654090909090907E-6</c:v>
                </c:pt>
                <c:pt idx="1879">
                  <c:v>4.1710610687022907E-6</c:v>
                </c:pt>
                <c:pt idx="1880">
                  <c:v>3.7957443609022556E-6</c:v>
                </c:pt>
                <c:pt idx="1881">
                  <c:v>3.5128496240601504E-6</c:v>
                </c:pt>
                <c:pt idx="1882">
                  <c:v>4.0329538461538464E-6</c:v>
                </c:pt>
                <c:pt idx="1883">
                  <c:v>3.652135338345865E-6</c:v>
                </c:pt>
                <c:pt idx="1884">
                  <c:v>4.1040763358778629E-6</c:v>
                </c:pt>
                <c:pt idx="1885">
                  <c:v>4.8329624060150377E-6</c:v>
                </c:pt>
                <c:pt idx="1886">
                  <c:v>3.9402196969696972E-6</c:v>
                </c:pt>
                <c:pt idx="1887">
                  <c:v>4.326022900763359E-6</c:v>
                </c:pt>
                <c:pt idx="1888">
                  <c:v>4.2100666666666672E-6</c:v>
                </c:pt>
                <c:pt idx="1889">
                  <c:v>4.1692406015037602E-6</c:v>
                </c:pt>
                <c:pt idx="1890">
                  <c:v>4.136137404580153E-6</c:v>
                </c:pt>
                <c:pt idx="1891">
                  <c:v>4.6358880597014923E-6</c:v>
                </c:pt>
                <c:pt idx="1892">
                  <c:v>3.5765714285714286E-6</c:v>
                </c:pt>
                <c:pt idx="1893">
                  <c:v>4.4786946564885492E-6</c:v>
                </c:pt>
                <c:pt idx="1894">
                  <c:v>4.236242424242425E-6</c:v>
                </c:pt>
                <c:pt idx="1895">
                  <c:v>4.4256315789473687E-6</c:v>
                </c:pt>
                <c:pt idx="1896">
                  <c:v>4.4354370370370368E-6</c:v>
                </c:pt>
                <c:pt idx="1897">
                  <c:v>4.5754436090225569E-6</c:v>
                </c:pt>
                <c:pt idx="1898">
                  <c:v>3.4671136363636365E-6</c:v>
                </c:pt>
                <c:pt idx="1899">
                  <c:v>3.7530751879699251E-6</c:v>
                </c:pt>
                <c:pt idx="1900">
                  <c:v>4.3072105263157894E-6</c:v>
                </c:pt>
                <c:pt idx="1901">
                  <c:v>3.5271515151515154E-6</c:v>
                </c:pt>
                <c:pt idx="1902">
                  <c:v>4.1433007518797001E-6</c:v>
                </c:pt>
                <c:pt idx="1903">
                  <c:v>4.3391654135338354E-6</c:v>
                </c:pt>
                <c:pt idx="1904">
                  <c:v>4.0293909774436095E-6</c:v>
                </c:pt>
                <c:pt idx="1905">
                  <c:v>4.1500681818181821E-6</c:v>
                </c:pt>
                <c:pt idx="1906">
                  <c:v>3.8128496240601509E-6</c:v>
                </c:pt>
                <c:pt idx="1907">
                  <c:v>4.2846541353383456E-6</c:v>
                </c:pt>
                <c:pt idx="1908">
                  <c:v>4.1345378787878791E-6</c:v>
                </c:pt>
                <c:pt idx="1909">
                  <c:v>3.9237518796992478E-6</c:v>
                </c:pt>
                <c:pt idx="1910">
                  <c:v>4.4397293233082706E-6</c:v>
                </c:pt>
                <c:pt idx="1911">
                  <c:v>3.8684887218045114E-6</c:v>
                </c:pt>
                <c:pt idx="1912">
                  <c:v>3.9637045454545455E-6</c:v>
                </c:pt>
                <c:pt idx="1913">
                  <c:v>4.2199924812030071E-6</c:v>
                </c:pt>
                <c:pt idx="1914">
                  <c:v>4.4305187969924814E-6</c:v>
                </c:pt>
                <c:pt idx="1915">
                  <c:v>3.3530984848484849E-6</c:v>
                </c:pt>
                <c:pt idx="1916">
                  <c:v>4.4775112781954888E-6</c:v>
                </c:pt>
                <c:pt idx="1917">
                  <c:v>4.3448045112781955E-6</c:v>
                </c:pt>
                <c:pt idx="1918">
                  <c:v>4.4479694656488553E-6</c:v>
                </c:pt>
                <c:pt idx="1919">
                  <c:v>4.5379469696969699E-6</c:v>
                </c:pt>
                <c:pt idx="1920">
                  <c:v>3.7671729323308271E-6</c:v>
                </c:pt>
                <c:pt idx="1921">
                  <c:v>4.1844661654135345E-6</c:v>
                </c:pt>
                <c:pt idx="1922">
                  <c:v>3.8293909774436088E-6</c:v>
                </c:pt>
                <c:pt idx="1923">
                  <c:v>3.9767593984962403E-6</c:v>
                </c:pt>
                <c:pt idx="1924">
                  <c:v>3.6638939393939397E-6</c:v>
                </c:pt>
                <c:pt idx="1925">
                  <c:v>4.2901052631578945E-6</c:v>
                </c:pt>
                <c:pt idx="1926">
                  <c:v>3.8582748091603056E-6</c:v>
                </c:pt>
                <c:pt idx="1927">
                  <c:v>4.3289850746268665E-6</c:v>
                </c:pt>
                <c:pt idx="1928">
                  <c:v>3.9012137404580156E-6</c:v>
                </c:pt>
                <c:pt idx="1929">
                  <c:v>3.7916717557251913E-6</c:v>
                </c:pt>
                <c:pt idx="1930">
                  <c:v>3.898751879699248E-6</c:v>
                </c:pt>
                <c:pt idx="1931">
                  <c:v>4.6461492537313436E-6</c:v>
                </c:pt>
                <c:pt idx="1932">
                  <c:v>3.9949160305343511E-6</c:v>
                </c:pt>
                <c:pt idx="1933">
                  <c:v>4.3446165413533835E-6</c:v>
                </c:pt>
                <c:pt idx="1934">
                  <c:v>4.3433007518796999E-6</c:v>
                </c:pt>
                <c:pt idx="1935">
                  <c:v>3.8748769230769227E-6</c:v>
                </c:pt>
                <c:pt idx="1936">
                  <c:v>3.9284511278195484E-6</c:v>
                </c:pt>
                <c:pt idx="1937">
                  <c:v>3.9551428571428576E-6</c:v>
                </c:pt>
                <c:pt idx="1938">
                  <c:v>4.1087230769230766E-6</c:v>
                </c:pt>
                <c:pt idx="1939">
                  <c:v>3.8425488721804514E-6</c:v>
                </c:pt>
                <c:pt idx="1940">
                  <c:v>4.1314586466165412E-6</c:v>
                </c:pt>
                <c:pt idx="1941">
                  <c:v>3.6959323308270678E-6</c:v>
                </c:pt>
                <c:pt idx="1942">
                  <c:v>4.9936287878787885E-6</c:v>
                </c:pt>
                <c:pt idx="1943">
                  <c:v>4.296251908396947E-6</c:v>
                </c:pt>
                <c:pt idx="1944">
                  <c:v>4.2709323308270678E-6</c:v>
                </c:pt>
                <c:pt idx="1945">
                  <c:v>3.6786390977443612E-6</c:v>
                </c:pt>
                <c:pt idx="1946">
                  <c:v>4.6811287878787877E-6</c:v>
                </c:pt>
                <c:pt idx="1947">
                  <c:v>4.5348421052631578E-6</c:v>
                </c:pt>
                <c:pt idx="1948">
                  <c:v>3.8243157894736841E-6</c:v>
                </c:pt>
                <c:pt idx="1949">
                  <c:v>4.3666717557251908E-6</c:v>
                </c:pt>
                <c:pt idx="1950">
                  <c:v>4.5097272727272727E-6</c:v>
                </c:pt>
                <c:pt idx="1951">
                  <c:v>4.1464427480916035E-6</c:v>
                </c:pt>
                <c:pt idx="1952">
                  <c:v>4.5886015037593985E-6</c:v>
                </c:pt>
                <c:pt idx="1953">
                  <c:v>4.2181127819548873E-6</c:v>
                </c:pt>
                <c:pt idx="1954">
                  <c:v>3.9868106060606063E-6</c:v>
                </c:pt>
                <c:pt idx="1955">
                  <c:v>4.6493157894736846E-6</c:v>
                </c:pt>
                <c:pt idx="1956">
                  <c:v>4.1248778625954197E-6</c:v>
                </c:pt>
                <c:pt idx="1957">
                  <c:v>4.0371037037037042E-6</c:v>
                </c:pt>
                <c:pt idx="1958">
                  <c:v>4.6662230769230768E-6</c:v>
                </c:pt>
                <c:pt idx="1959">
                  <c:v>3.2320225563909779E-6</c:v>
                </c:pt>
                <c:pt idx="1960">
                  <c:v>4.4084656488549622E-6</c:v>
                </c:pt>
                <c:pt idx="1961">
                  <c:v>4.1235639097744363E-6</c:v>
                </c:pt>
                <c:pt idx="1962">
                  <c:v>4.0648769230769234E-6</c:v>
                </c:pt>
                <c:pt idx="1963">
                  <c:v>4.7472481203007527E-6</c:v>
                </c:pt>
                <c:pt idx="1964">
                  <c:v>4.0630296296296298E-6</c:v>
                </c:pt>
                <c:pt idx="1965">
                  <c:v>4.1452518518518516E-6</c:v>
                </c:pt>
                <c:pt idx="1966">
                  <c:v>4.5508134328358209E-6</c:v>
                </c:pt>
                <c:pt idx="1967">
                  <c:v>3.4339022556390979E-6</c:v>
                </c:pt>
                <c:pt idx="1968">
                  <c:v>3.7457443609022561E-6</c:v>
                </c:pt>
                <c:pt idx="1969">
                  <c:v>4.8551044776119402E-6</c:v>
                </c:pt>
                <c:pt idx="1970">
                  <c:v>3.6589022556390978E-6</c:v>
                </c:pt>
                <c:pt idx="1971">
                  <c:v>4.0760075187969919E-6</c:v>
                </c:pt>
                <c:pt idx="1972">
                  <c:v>4.0619923076923084E-6</c:v>
                </c:pt>
                <c:pt idx="1973">
                  <c:v>3.9822651515151513E-6</c:v>
                </c:pt>
                <c:pt idx="1974">
                  <c:v>4.4806030534351148E-6</c:v>
                </c:pt>
                <c:pt idx="1975">
                  <c:v>4.2756315789473684E-6</c:v>
                </c:pt>
                <c:pt idx="1976">
                  <c:v>3.9605939849624065E-6</c:v>
                </c:pt>
                <c:pt idx="1977">
                  <c:v>3.7152196969696972E-6</c:v>
                </c:pt>
                <c:pt idx="1978">
                  <c:v>4.7617333333333339E-6</c:v>
                </c:pt>
                <c:pt idx="1979">
                  <c:v>3.5926592592592595E-6</c:v>
                </c:pt>
                <c:pt idx="1980">
                  <c:v>4.246607692307692E-6</c:v>
                </c:pt>
                <c:pt idx="1981">
                  <c:v>3.5902932330827069E-6</c:v>
                </c:pt>
                <c:pt idx="1982">
                  <c:v>4.0028872180451132E-6</c:v>
                </c:pt>
                <c:pt idx="1983">
                  <c:v>3.999114503816794E-6</c:v>
                </c:pt>
                <c:pt idx="1984">
                  <c:v>3.3350692307692309E-6</c:v>
                </c:pt>
                <c:pt idx="1985">
                  <c:v>4.2162330827067667E-6</c:v>
                </c:pt>
                <c:pt idx="1986">
                  <c:v>3.9778872180451135E-6</c:v>
                </c:pt>
                <c:pt idx="1987">
                  <c:v>3.6970601503759397E-6</c:v>
                </c:pt>
                <c:pt idx="1988">
                  <c:v>3.8280984848484846E-6</c:v>
                </c:pt>
                <c:pt idx="1989">
                  <c:v>3.9901450381679389E-6</c:v>
                </c:pt>
                <c:pt idx="1990">
                  <c:v>4.1370977443609021E-6</c:v>
                </c:pt>
                <c:pt idx="1991">
                  <c:v>2.0832955038759693E-4</c:v>
                </c:pt>
                <c:pt idx="1992">
                  <c:v>3.3480296296296298E-6</c:v>
                </c:pt>
                <c:pt idx="1993">
                  <c:v>3.6865338345864665E-6</c:v>
                </c:pt>
                <c:pt idx="1994">
                  <c:v>3.2532631578947369E-6</c:v>
                </c:pt>
                <c:pt idx="1995">
                  <c:v>3.4954029850746267E-6</c:v>
                </c:pt>
                <c:pt idx="1996">
                  <c:v>3.727931297709924E-6</c:v>
                </c:pt>
                <c:pt idx="1997">
                  <c:v>2.1513981102362205E-4</c:v>
                </c:pt>
                <c:pt idx="1998">
                  <c:v>2.4795690625000003E-4</c:v>
                </c:pt>
                <c:pt idx="1999">
                  <c:v>2.4249052727272728E-3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AD8-4A27-9EA2-22BAD2240F5E}"/>
            </c:ext>
          </c:extLst>
        </c:ser>
        <c:ser>
          <c:idx val="3"/>
          <c:order val="3"/>
          <c:tx>
            <c:strRef>
              <c:f>dl475_7!$Q$1</c:f>
              <c:strCache>
                <c:ptCount val="1"/>
                <c:pt idx="0">
                  <c:v>Среднее за 8 секунд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dl475_7!$Q$2:$Q$2002</c:f>
              <c:numCache>
                <c:formatCode>General</c:formatCode>
                <c:ptCount val="2001"/>
                <c:pt idx="0">
                  <c:v>1.0097331670822943E-6</c:v>
                </c:pt>
                <c:pt idx="1">
                  <c:v>1.0038478027867096E-6</c:v>
                </c:pt>
                <c:pt idx="2">
                  <c:v>1.0023254564983888E-6</c:v>
                </c:pt>
                <c:pt idx="3">
                  <c:v>1.0068245425188375E-6</c:v>
                </c:pt>
                <c:pt idx="4">
                  <c:v>1.0054790096878364E-6</c:v>
                </c:pt>
                <c:pt idx="5">
                  <c:v>9.9361081081081079E-7</c:v>
                </c:pt>
                <c:pt idx="6">
                  <c:v>9.81691891891892E-7</c:v>
                </c:pt>
                <c:pt idx="7">
                  <c:v>9.8561081081081082E-7</c:v>
                </c:pt>
                <c:pt idx="8">
                  <c:v>9.8534519956850064E-7</c:v>
                </c:pt>
                <c:pt idx="9">
                  <c:v>1.0058826695371367E-6</c:v>
                </c:pt>
                <c:pt idx="10">
                  <c:v>1.0275375536480686E-6</c:v>
                </c:pt>
                <c:pt idx="11">
                  <c:v>1.0180731969860065E-6</c:v>
                </c:pt>
                <c:pt idx="12">
                  <c:v>1.0314339419978518E-6</c:v>
                </c:pt>
                <c:pt idx="13">
                  <c:v>1.0396555435952638E-6</c:v>
                </c:pt>
                <c:pt idx="14">
                  <c:v>1.0335645161290323E-6</c:v>
                </c:pt>
                <c:pt idx="15">
                  <c:v>1.024773950484392E-6</c:v>
                </c:pt>
                <c:pt idx="16">
                  <c:v>1.0042502696871629E-6</c:v>
                </c:pt>
                <c:pt idx="17">
                  <c:v>9.8148970747562306E-7</c:v>
                </c:pt>
                <c:pt idx="18">
                  <c:v>9.8705723542116641E-7</c:v>
                </c:pt>
                <c:pt idx="19">
                  <c:v>9.9196216216216208E-7</c:v>
                </c:pt>
                <c:pt idx="20">
                  <c:v>9.7132146709816621E-7</c:v>
                </c:pt>
                <c:pt idx="21">
                  <c:v>9.9675296655879186E-7</c:v>
                </c:pt>
                <c:pt idx="22">
                  <c:v>1.0174028077753781E-6</c:v>
                </c:pt>
                <c:pt idx="23">
                  <c:v>1.0161974110032362E-6</c:v>
                </c:pt>
                <c:pt idx="24">
                  <c:v>1.0257965554359527E-6</c:v>
                </c:pt>
                <c:pt idx="25">
                  <c:v>1.0238858988159311E-6</c:v>
                </c:pt>
                <c:pt idx="26">
                  <c:v>1.0141827956989247E-6</c:v>
                </c:pt>
                <c:pt idx="27">
                  <c:v>1.018745963401507E-6</c:v>
                </c:pt>
                <c:pt idx="28">
                  <c:v>1.0182740021574973E-6</c:v>
                </c:pt>
                <c:pt idx="29">
                  <c:v>1.0102738990332977E-6</c:v>
                </c:pt>
                <c:pt idx="30">
                  <c:v>1.0116021505376344E-6</c:v>
                </c:pt>
                <c:pt idx="31">
                  <c:v>1.0044025834230356E-6</c:v>
                </c:pt>
                <c:pt idx="32">
                  <c:v>1.0042949407965554E-6</c:v>
                </c:pt>
                <c:pt idx="33">
                  <c:v>9.9590762620837815E-7</c:v>
                </c:pt>
                <c:pt idx="34">
                  <c:v>9.768512500000001E-7</c:v>
                </c:pt>
                <c:pt idx="35">
                  <c:v>9.7756162915326914E-7</c:v>
                </c:pt>
                <c:pt idx="36">
                  <c:v>9.6913533834586477E-7</c:v>
                </c:pt>
                <c:pt idx="37">
                  <c:v>9.6274157303370793E-7</c:v>
                </c:pt>
                <c:pt idx="38">
                  <c:v>9.7210847880299255E-7</c:v>
                </c:pt>
                <c:pt idx="39">
                  <c:v>9.7871382636655945E-7</c:v>
                </c:pt>
                <c:pt idx="40">
                  <c:v>9.8395810955961349E-7</c:v>
                </c:pt>
                <c:pt idx="41">
                  <c:v>9.8233905579399154E-7</c:v>
                </c:pt>
                <c:pt idx="42">
                  <c:v>9.9899462365591411E-7</c:v>
                </c:pt>
                <c:pt idx="43">
                  <c:v>1.0206472491909386E-6</c:v>
                </c:pt>
                <c:pt idx="44">
                  <c:v>1.0232827735644637E-6</c:v>
                </c:pt>
                <c:pt idx="45">
                  <c:v>1.0167911255411256E-6</c:v>
                </c:pt>
                <c:pt idx="46">
                  <c:v>1.0159719222462203E-6</c:v>
                </c:pt>
                <c:pt idx="47">
                  <c:v>1.0330528586839268E-6</c:v>
                </c:pt>
                <c:pt idx="48">
                  <c:v>1.0203405405405405E-6</c:v>
                </c:pt>
                <c:pt idx="49">
                  <c:v>1.0014486486486486E-6</c:v>
                </c:pt>
                <c:pt idx="50">
                  <c:v>9.8186623516720609E-7</c:v>
                </c:pt>
                <c:pt idx="51">
                  <c:v>9.8158943965517233E-7</c:v>
                </c:pt>
                <c:pt idx="52">
                  <c:v>9.8098272138228938E-7</c:v>
                </c:pt>
                <c:pt idx="53">
                  <c:v>9.8622030237581003E-7</c:v>
                </c:pt>
                <c:pt idx="54">
                  <c:v>9.8209729729729726E-7</c:v>
                </c:pt>
                <c:pt idx="55">
                  <c:v>1.0064146868250541E-6</c:v>
                </c:pt>
                <c:pt idx="56">
                  <c:v>1.0084482758620691E-6</c:v>
                </c:pt>
                <c:pt idx="57">
                  <c:v>1.0119913885898817E-6</c:v>
                </c:pt>
                <c:pt idx="58">
                  <c:v>1.0245322580645162E-6</c:v>
                </c:pt>
                <c:pt idx="59">
                  <c:v>1.0265198711063374E-6</c:v>
                </c:pt>
                <c:pt idx="60">
                  <c:v>9.9588250000000012E-7</c:v>
                </c:pt>
                <c:pt idx="61">
                  <c:v>9.8746067415730348E-7</c:v>
                </c:pt>
                <c:pt idx="62">
                  <c:v>9.7934039900249387E-7</c:v>
                </c:pt>
                <c:pt idx="63">
                  <c:v>9.8710323383084574E-7</c:v>
                </c:pt>
                <c:pt idx="64">
                  <c:v>9.6729601990049756E-7</c:v>
                </c:pt>
                <c:pt idx="65">
                  <c:v>9.8591770573566073E-7</c:v>
                </c:pt>
                <c:pt idx="66">
                  <c:v>1.00547625E-6</c:v>
                </c:pt>
                <c:pt idx="67">
                  <c:v>1.0310075000000001E-6</c:v>
                </c:pt>
                <c:pt idx="68">
                  <c:v>1.0232207931404073E-6</c:v>
                </c:pt>
                <c:pt idx="69">
                  <c:v>1.0218508583690988E-6</c:v>
                </c:pt>
                <c:pt idx="70">
                  <c:v>1.0242357373519913E-6</c:v>
                </c:pt>
                <c:pt idx="71">
                  <c:v>1.03656283566058E-6</c:v>
                </c:pt>
                <c:pt idx="72">
                  <c:v>1.0213412017167382E-6</c:v>
                </c:pt>
                <c:pt idx="73">
                  <c:v>1.0145748116254038E-6</c:v>
                </c:pt>
                <c:pt idx="74">
                  <c:v>1.012314316469322E-6</c:v>
                </c:pt>
                <c:pt idx="75">
                  <c:v>1.0121797631862219E-6</c:v>
                </c:pt>
                <c:pt idx="76">
                  <c:v>1.0381216361679226E-6</c:v>
                </c:pt>
                <c:pt idx="77">
                  <c:v>1.0646509129967778E-6</c:v>
                </c:pt>
                <c:pt idx="78">
                  <c:v>1.0412432723358451E-6</c:v>
                </c:pt>
                <c:pt idx="79">
                  <c:v>1.0461410118406889E-6</c:v>
                </c:pt>
                <c:pt idx="80">
                  <c:v>1.0514677419354839E-6</c:v>
                </c:pt>
                <c:pt idx="81">
                  <c:v>1.0513347685683531E-6</c:v>
                </c:pt>
                <c:pt idx="82">
                  <c:v>1.0536143931256713E-6</c:v>
                </c:pt>
                <c:pt idx="83">
                  <c:v>1.0361600429645544E-6</c:v>
                </c:pt>
                <c:pt idx="84">
                  <c:v>1.0098817204301075E-6</c:v>
                </c:pt>
                <c:pt idx="85">
                  <c:v>1.040086114101184E-6</c:v>
                </c:pt>
                <c:pt idx="86">
                  <c:v>1.0214101184068892E-6</c:v>
                </c:pt>
                <c:pt idx="87">
                  <c:v>1.020531686358754E-6</c:v>
                </c:pt>
                <c:pt idx="88">
                  <c:v>1.0196992481203007E-6</c:v>
                </c:pt>
                <c:pt idx="89">
                  <c:v>1.0217868675995695E-6</c:v>
                </c:pt>
                <c:pt idx="90">
                  <c:v>1.0167007534983853E-6</c:v>
                </c:pt>
                <c:pt idx="91">
                  <c:v>1.0128256189451022E-6</c:v>
                </c:pt>
                <c:pt idx="92">
                  <c:v>9.9643318965517248E-7</c:v>
                </c:pt>
                <c:pt idx="93">
                  <c:v>1.0254746494066883E-6</c:v>
                </c:pt>
                <c:pt idx="94">
                  <c:v>1.0291513513513512E-6</c:v>
                </c:pt>
                <c:pt idx="95">
                  <c:v>1.0245302375809937E-6</c:v>
                </c:pt>
                <c:pt idx="96">
                  <c:v>1.0351294498381876E-6</c:v>
                </c:pt>
                <c:pt idx="97">
                  <c:v>1.05945523193096E-6</c:v>
                </c:pt>
                <c:pt idx="98">
                  <c:v>1.0626914778856527E-6</c:v>
                </c:pt>
                <c:pt idx="99">
                  <c:v>1.0657518796992482E-6</c:v>
                </c:pt>
                <c:pt idx="100">
                  <c:v>1.0566159600997507E-6</c:v>
                </c:pt>
                <c:pt idx="101">
                  <c:v>1.0458304239401495E-6</c:v>
                </c:pt>
                <c:pt idx="102">
                  <c:v>1.0380536828963796E-6</c:v>
                </c:pt>
                <c:pt idx="103">
                  <c:v>1.0277819548872182E-6</c:v>
                </c:pt>
                <c:pt idx="104">
                  <c:v>1.0093340494092374E-6</c:v>
                </c:pt>
                <c:pt idx="105">
                  <c:v>1.0065950590762622E-6</c:v>
                </c:pt>
                <c:pt idx="106">
                  <c:v>9.9261571582346613E-7</c:v>
                </c:pt>
                <c:pt idx="107">
                  <c:v>1.0037149028077754E-6</c:v>
                </c:pt>
                <c:pt idx="108">
                  <c:v>1.0122054054054055E-6</c:v>
                </c:pt>
                <c:pt idx="109">
                  <c:v>9.9914951245937172E-7</c:v>
                </c:pt>
                <c:pt idx="110">
                  <c:v>1.011841252699784E-6</c:v>
                </c:pt>
                <c:pt idx="111">
                  <c:v>1.0104418103448277E-6</c:v>
                </c:pt>
                <c:pt idx="112">
                  <c:v>1.0045102260495155E-6</c:v>
                </c:pt>
                <c:pt idx="113">
                  <c:v>1.0181808396124865E-6</c:v>
                </c:pt>
                <c:pt idx="114">
                  <c:v>9.9910237203495644E-7</c:v>
                </c:pt>
                <c:pt idx="115">
                  <c:v>1.0284632627646326E-6</c:v>
                </c:pt>
                <c:pt idx="116">
                  <c:v>1.033931592039801E-6</c:v>
                </c:pt>
                <c:pt idx="117">
                  <c:v>1.0578004987531173E-6</c:v>
                </c:pt>
                <c:pt idx="118">
                  <c:v>1.0968941469489416E-6</c:v>
                </c:pt>
                <c:pt idx="119">
                  <c:v>1.1449762500000001E-6</c:v>
                </c:pt>
                <c:pt idx="120">
                  <c:v>1.1289097744360902E-6</c:v>
                </c:pt>
                <c:pt idx="121">
                  <c:v>1.163686759956943E-6</c:v>
                </c:pt>
                <c:pt idx="122">
                  <c:v>1.1953387096774194E-6</c:v>
                </c:pt>
                <c:pt idx="123">
                  <c:v>1.2369913885898817E-6</c:v>
                </c:pt>
                <c:pt idx="124">
                  <c:v>1.2712298603651986E-6</c:v>
                </c:pt>
                <c:pt idx="125">
                  <c:v>1.3028417653390743E-6</c:v>
                </c:pt>
                <c:pt idx="126">
                  <c:v>1.41478875E-6</c:v>
                </c:pt>
                <c:pt idx="127">
                  <c:v>1.4785375E-6</c:v>
                </c:pt>
                <c:pt idx="128">
                  <c:v>1.4890825294748123E-6</c:v>
                </c:pt>
                <c:pt idx="129">
                  <c:v>1.5930811485642947E-6</c:v>
                </c:pt>
                <c:pt idx="130">
                  <c:v>1.5944201500535905E-6</c:v>
                </c:pt>
                <c:pt idx="131">
                  <c:v>1.6531020408163264E-6</c:v>
                </c:pt>
                <c:pt idx="132">
                  <c:v>1.6776455424274972E-6</c:v>
                </c:pt>
                <c:pt idx="133">
                  <c:v>1.6744301075268819E-6</c:v>
                </c:pt>
                <c:pt idx="134">
                  <c:v>1.7312975295381309E-6</c:v>
                </c:pt>
                <c:pt idx="135">
                  <c:v>1.8131237890204521E-6</c:v>
                </c:pt>
                <c:pt idx="136">
                  <c:v>1.8647599569429494E-6</c:v>
                </c:pt>
                <c:pt idx="137">
                  <c:v>1.9931127819548875E-6</c:v>
                </c:pt>
                <c:pt idx="138">
                  <c:v>2.1857211394302849E-6</c:v>
                </c:pt>
                <c:pt idx="139">
                  <c:v>2.213847880299252E-6</c:v>
                </c:pt>
                <c:pt idx="140">
                  <c:v>2.2922696629213486E-6</c:v>
                </c:pt>
                <c:pt idx="141">
                  <c:v>2.3470773067331671E-6</c:v>
                </c:pt>
                <c:pt idx="142">
                  <c:v>2.4007874999999999E-6</c:v>
                </c:pt>
                <c:pt idx="143">
                  <c:v>2.3964780278670952E-6</c:v>
                </c:pt>
                <c:pt idx="144">
                  <c:v>2.4198669527896997E-6</c:v>
                </c:pt>
                <c:pt idx="145">
                  <c:v>2.5280000000000002E-6</c:v>
                </c:pt>
                <c:pt idx="146">
                  <c:v>2.5922088266953717E-6</c:v>
                </c:pt>
                <c:pt idx="147">
                  <c:v>2.6022518837459634E-6</c:v>
                </c:pt>
                <c:pt idx="148">
                  <c:v>2.6520557939914165E-6</c:v>
                </c:pt>
                <c:pt idx="149">
                  <c:v>2.7163995703544577E-6</c:v>
                </c:pt>
                <c:pt idx="150">
                  <c:v>2.8172680301399357E-6</c:v>
                </c:pt>
                <c:pt idx="151">
                  <c:v>2.8748783638320779E-6</c:v>
                </c:pt>
                <c:pt idx="152">
                  <c:v>2.9955780409041981E-6</c:v>
                </c:pt>
                <c:pt idx="153">
                  <c:v>3.0451844660194177E-6</c:v>
                </c:pt>
                <c:pt idx="154">
                  <c:v>3.1498230852211435E-6</c:v>
                </c:pt>
                <c:pt idx="155">
                  <c:v>3.1998526543878658E-6</c:v>
                </c:pt>
                <c:pt idx="156">
                  <c:v>3.3191700975081259E-6</c:v>
                </c:pt>
                <c:pt idx="157">
                  <c:v>3.4067107258938245E-6</c:v>
                </c:pt>
                <c:pt idx="158">
                  <c:v>3.5111527627302274E-6</c:v>
                </c:pt>
                <c:pt idx="159">
                  <c:v>3.5282807775377975E-6</c:v>
                </c:pt>
                <c:pt idx="160">
                  <c:v>3.6364341252699787E-6</c:v>
                </c:pt>
                <c:pt idx="161">
                  <c:v>3.7197405405405411E-6</c:v>
                </c:pt>
                <c:pt idx="162">
                  <c:v>3.8277950377562028E-6</c:v>
                </c:pt>
                <c:pt idx="163">
                  <c:v>3.8516881720430104E-6</c:v>
                </c:pt>
                <c:pt idx="164">
                  <c:v>3.9393874999999999E-6</c:v>
                </c:pt>
                <c:pt idx="165">
                  <c:v>3.961475E-6</c:v>
                </c:pt>
                <c:pt idx="166">
                  <c:v>3.9300749999999998E-6</c:v>
                </c:pt>
                <c:pt idx="167">
                  <c:v>3.9448635875402794E-6</c:v>
                </c:pt>
                <c:pt idx="168">
                  <c:v>3.9745306122448979E-6</c:v>
                </c:pt>
                <c:pt idx="169">
                  <c:v>3.9872357373519914E-6</c:v>
                </c:pt>
                <c:pt idx="170">
                  <c:v>4.0029514563106795E-6</c:v>
                </c:pt>
                <c:pt idx="171">
                  <c:v>3.991239740820734E-6</c:v>
                </c:pt>
                <c:pt idx="172">
                  <c:v>3.9573405405405403E-6</c:v>
                </c:pt>
                <c:pt idx="173">
                  <c:v>4.0482270270270266E-6</c:v>
                </c:pt>
                <c:pt idx="174">
                  <c:v>4.0895715823466095E-6</c:v>
                </c:pt>
                <c:pt idx="175">
                  <c:v>4.0695268817204305E-6</c:v>
                </c:pt>
                <c:pt idx="176">
                  <c:v>4.0905134264232008E-6</c:v>
                </c:pt>
                <c:pt idx="177">
                  <c:v>4.107752953813104E-6</c:v>
                </c:pt>
                <c:pt idx="178">
                  <c:v>4.1171280947255112E-6</c:v>
                </c:pt>
                <c:pt idx="179">
                  <c:v>4.2178709677419358E-6</c:v>
                </c:pt>
                <c:pt idx="180">
                  <c:v>4.2194208826695371E-6</c:v>
                </c:pt>
                <c:pt idx="181">
                  <c:v>4.2070830636461709E-6</c:v>
                </c:pt>
                <c:pt idx="182">
                  <c:v>4.2533829557713056E-6</c:v>
                </c:pt>
                <c:pt idx="183">
                  <c:v>4.1987443365695797E-6</c:v>
                </c:pt>
                <c:pt idx="184">
                  <c:v>4.1908694714131614E-6</c:v>
                </c:pt>
                <c:pt idx="185">
                  <c:v>4.1708034371643392E-6</c:v>
                </c:pt>
                <c:pt idx="186">
                  <c:v>4.0452908863920096E-6</c:v>
                </c:pt>
                <c:pt idx="187">
                  <c:v>4.1711421446384047E-6</c:v>
                </c:pt>
                <c:pt idx="188">
                  <c:v>4.0700199501246881E-6</c:v>
                </c:pt>
                <c:pt idx="189">
                  <c:v>4.0981743462017437E-6</c:v>
                </c:pt>
                <c:pt idx="190">
                  <c:v>4.1096624999999997E-6</c:v>
                </c:pt>
                <c:pt idx="191">
                  <c:v>4.124430868167203E-6</c:v>
                </c:pt>
                <c:pt idx="192">
                  <c:v>4.1606745435016116E-6</c:v>
                </c:pt>
                <c:pt idx="193">
                  <c:v>4.1459547900968789E-6</c:v>
                </c:pt>
                <c:pt idx="194">
                  <c:v>4.0192729234088458E-6</c:v>
                </c:pt>
                <c:pt idx="195">
                  <c:v>4.1189169363538295E-6</c:v>
                </c:pt>
                <c:pt idx="196">
                  <c:v>4.1152276159654802E-6</c:v>
                </c:pt>
                <c:pt idx="197">
                  <c:v>4.0656021505376347E-6</c:v>
                </c:pt>
                <c:pt idx="198">
                  <c:v>4.0381506996770721E-6</c:v>
                </c:pt>
                <c:pt idx="199">
                  <c:v>4.0347529665587916E-6</c:v>
                </c:pt>
                <c:pt idx="200">
                  <c:v>4.1222734122712598E-6</c:v>
                </c:pt>
                <c:pt idx="201">
                  <c:v>4.1259849137931038E-6</c:v>
                </c:pt>
                <c:pt idx="202">
                  <c:v>4.1035447680690403E-6</c:v>
                </c:pt>
                <c:pt idx="203">
                  <c:v>4.0885501618122979E-6</c:v>
                </c:pt>
                <c:pt idx="204">
                  <c:v>4.030545846817692E-6</c:v>
                </c:pt>
                <c:pt idx="205">
                  <c:v>4.0255538793103445E-6</c:v>
                </c:pt>
                <c:pt idx="206">
                  <c:v>4.0218643702906353E-6</c:v>
                </c:pt>
                <c:pt idx="207">
                  <c:v>4.1317540453074434E-6</c:v>
                </c:pt>
                <c:pt idx="208">
                  <c:v>4.0960474649406687E-6</c:v>
                </c:pt>
                <c:pt idx="209">
                  <c:v>4.0435280172413796E-6</c:v>
                </c:pt>
                <c:pt idx="210">
                  <c:v>4.1501790722761598E-6</c:v>
                </c:pt>
                <c:pt idx="211">
                  <c:v>4.2365544768069046E-6</c:v>
                </c:pt>
                <c:pt idx="212">
                  <c:v>4.1688629989212515E-6</c:v>
                </c:pt>
                <c:pt idx="213">
                  <c:v>4.1107370689655173E-6</c:v>
                </c:pt>
                <c:pt idx="214">
                  <c:v>4.0334045307443365E-6</c:v>
                </c:pt>
                <c:pt idx="215">
                  <c:v>4.101950484391819E-6</c:v>
                </c:pt>
                <c:pt idx="216">
                  <c:v>4.1138252427184468E-6</c:v>
                </c:pt>
                <c:pt idx="217">
                  <c:v>3.9949114470842334E-6</c:v>
                </c:pt>
                <c:pt idx="218">
                  <c:v>3.9368324324324324E-6</c:v>
                </c:pt>
                <c:pt idx="219">
                  <c:v>4.0603351351351356E-6</c:v>
                </c:pt>
                <c:pt idx="220">
                  <c:v>4.1625287107258942E-6</c:v>
                </c:pt>
                <c:pt idx="221">
                  <c:v>4.0879349945828823E-6</c:v>
                </c:pt>
                <c:pt idx="222">
                  <c:v>4.0607952329360779E-6</c:v>
                </c:pt>
                <c:pt idx="223">
                  <c:v>4.0635362946912245E-6</c:v>
                </c:pt>
                <c:pt idx="224">
                  <c:v>4.0539351351351351E-6</c:v>
                </c:pt>
                <c:pt idx="225">
                  <c:v>4.0770928725701945E-6</c:v>
                </c:pt>
                <c:pt idx="226">
                  <c:v>3.9700819848975188E-6</c:v>
                </c:pt>
                <c:pt idx="227">
                  <c:v>3.9019050701186624E-6</c:v>
                </c:pt>
                <c:pt idx="228">
                  <c:v>3.8676021505376343E-6</c:v>
                </c:pt>
                <c:pt idx="229">
                  <c:v>3.8466731391585756E-6</c:v>
                </c:pt>
                <c:pt idx="230">
                  <c:v>3.9059117330462864E-6</c:v>
                </c:pt>
                <c:pt idx="231">
                  <c:v>3.9672895586652314E-6</c:v>
                </c:pt>
                <c:pt idx="232">
                  <c:v>3.9786040992448756E-6</c:v>
                </c:pt>
                <c:pt idx="233">
                  <c:v>4.1043675675675678E-6</c:v>
                </c:pt>
                <c:pt idx="234">
                  <c:v>4.0433505933117589E-6</c:v>
                </c:pt>
                <c:pt idx="235">
                  <c:v>4.0515319609967502E-6</c:v>
                </c:pt>
                <c:pt idx="236">
                  <c:v>4.084752966558792E-6</c:v>
                </c:pt>
                <c:pt idx="237">
                  <c:v>4.0539007551240562E-6</c:v>
                </c:pt>
                <c:pt idx="238">
                  <c:v>3.9869104638619207E-6</c:v>
                </c:pt>
                <c:pt idx="239">
                  <c:v>4.0743401506996774E-6</c:v>
                </c:pt>
                <c:pt idx="240">
                  <c:v>4.0166680988184745E-6</c:v>
                </c:pt>
                <c:pt idx="241">
                  <c:v>4.1223250000000004E-6</c:v>
                </c:pt>
                <c:pt idx="242">
                  <c:v>4.2208081457663451E-6</c:v>
                </c:pt>
                <c:pt idx="243">
                  <c:v>4.1977526881720427E-6</c:v>
                </c:pt>
                <c:pt idx="244">
                  <c:v>4.1406860841423955E-6</c:v>
                </c:pt>
                <c:pt idx="245">
                  <c:v>4.2157729729729733E-6</c:v>
                </c:pt>
                <c:pt idx="246">
                  <c:v>4.1345297297297305E-6</c:v>
                </c:pt>
                <c:pt idx="247">
                  <c:v>4.0641388286334057E-6</c:v>
                </c:pt>
                <c:pt idx="248">
                  <c:v>4.0650293797606093E-6</c:v>
                </c:pt>
                <c:pt idx="249">
                  <c:v>3.9542568008705114E-6</c:v>
                </c:pt>
                <c:pt idx="250">
                  <c:v>3.8921693811074914E-6</c:v>
                </c:pt>
                <c:pt idx="251">
                  <c:v>3.9794470842332615E-6</c:v>
                </c:pt>
                <c:pt idx="252">
                  <c:v>3.9416569579288025E-6</c:v>
                </c:pt>
                <c:pt idx="253">
                  <c:v>3.9679354144241116E-6</c:v>
                </c:pt>
                <c:pt idx="254">
                  <c:v>3.9881506996770717E-6</c:v>
                </c:pt>
                <c:pt idx="255">
                  <c:v>3.9585375000000004E-6</c:v>
                </c:pt>
                <c:pt idx="256">
                  <c:v>4.0403250000000001E-6</c:v>
                </c:pt>
                <c:pt idx="257">
                  <c:v>4.1560021482277124E-6</c:v>
                </c:pt>
                <c:pt idx="258">
                  <c:v>4.1534359526372448E-6</c:v>
                </c:pt>
                <c:pt idx="259">
                  <c:v>4.1715483870967744E-6</c:v>
                </c:pt>
                <c:pt idx="260">
                  <c:v>4.1133945945945951E-6</c:v>
                </c:pt>
                <c:pt idx="261">
                  <c:v>4.1760972972972971E-6</c:v>
                </c:pt>
                <c:pt idx="262">
                  <c:v>4.1579134199134201E-6</c:v>
                </c:pt>
                <c:pt idx="263">
                  <c:v>4.1060129589632831E-6</c:v>
                </c:pt>
                <c:pt idx="264">
                  <c:v>4.0526501614639396E-6</c:v>
                </c:pt>
                <c:pt idx="265">
                  <c:v>4.089011840688913E-6</c:v>
                </c:pt>
                <c:pt idx="266">
                  <c:v>4.0993700107874869E-6</c:v>
                </c:pt>
                <c:pt idx="267">
                  <c:v>4.1816383207750275E-6</c:v>
                </c:pt>
                <c:pt idx="268">
                  <c:v>4.1501205597416578E-6</c:v>
                </c:pt>
                <c:pt idx="269">
                  <c:v>4.2240409924487599E-6</c:v>
                </c:pt>
                <c:pt idx="270">
                  <c:v>4.2406918918918921E-6</c:v>
                </c:pt>
                <c:pt idx="271">
                  <c:v>4.1854162162162163E-6</c:v>
                </c:pt>
                <c:pt idx="272">
                  <c:v>4.1889297297297303E-6</c:v>
                </c:pt>
                <c:pt idx="273">
                  <c:v>4.1869644012944988E-6</c:v>
                </c:pt>
                <c:pt idx="274">
                  <c:v>4.1044116379310347E-6</c:v>
                </c:pt>
                <c:pt idx="275">
                  <c:v>4.2355888051668465E-6</c:v>
                </c:pt>
                <c:pt idx="276">
                  <c:v>4.2596004296455429E-6</c:v>
                </c:pt>
                <c:pt idx="277">
                  <c:v>4.2226509129967774E-6</c:v>
                </c:pt>
                <c:pt idx="278">
                  <c:v>4.2590129310344825E-6</c:v>
                </c:pt>
                <c:pt idx="279">
                  <c:v>4.0685177993527511E-6</c:v>
                </c:pt>
                <c:pt idx="280">
                  <c:v>4.0996936353829561E-6</c:v>
                </c:pt>
                <c:pt idx="281">
                  <c:v>4.1395749730312842E-6</c:v>
                </c:pt>
                <c:pt idx="282">
                  <c:v>4.0406321467098164E-6</c:v>
                </c:pt>
                <c:pt idx="283">
                  <c:v>3.9514951456310682E-6</c:v>
                </c:pt>
                <c:pt idx="284">
                  <c:v>4.1251521035598713E-6</c:v>
                </c:pt>
                <c:pt idx="285">
                  <c:v>4.0879568500539378E-6</c:v>
                </c:pt>
                <c:pt idx="286">
                  <c:v>4.2127141316073354E-6</c:v>
                </c:pt>
                <c:pt idx="287">
                  <c:v>4.1983667745415322E-6</c:v>
                </c:pt>
                <c:pt idx="288">
                  <c:v>4.1748000000000002E-6</c:v>
                </c:pt>
                <c:pt idx="289">
                  <c:v>4.1243095238095242E-6</c:v>
                </c:pt>
                <c:pt idx="290">
                  <c:v>4.1346054054054054E-6</c:v>
                </c:pt>
                <c:pt idx="291">
                  <c:v>3.9876648648648651E-6</c:v>
                </c:pt>
                <c:pt idx="292">
                  <c:v>4.0079351351351351E-6</c:v>
                </c:pt>
                <c:pt idx="293">
                  <c:v>4.00214686825054E-6</c:v>
                </c:pt>
                <c:pt idx="294">
                  <c:v>3.9497729729729728E-6</c:v>
                </c:pt>
                <c:pt idx="295">
                  <c:v>4.0307076591154262E-6</c:v>
                </c:pt>
                <c:pt idx="296">
                  <c:v>4.0196899892357376E-6</c:v>
                </c:pt>
                <c:pt idx="297">
                  <c:v>4.0210744336569573E-6</c:v>
                </c:pt>
                <c:pt idx="298">
                  <c:v>4.0695641855447684E-6</c:v>
                </c:pt>
                <c:pt idx="299">
                  <c:v>4.132015069967708E-6</c:v>
                </c:pt>
                <c:pt idx="300">
                  <c:v>4.1001743810548982E-6</c:v>
                </c:pt>
                <c:pt idx="301">
                  <c:v>4.2004946236559139E-6</c:v>
                </c:pt>
                <c:pt idx="302">
                  <c:v>4.1163745963401513E-6</c:v>
                </c:pt>
                <c:pt idx="303">
                  <c:v>4.0898904403866812E-6</c:v>
                </c:pt>
                <c:pt idx="304">
                  <c:v>4.0916881720430115E-6</c:v>
                </c:pt>
                <c:pt idx="305">
                  <c:v>4.0381609442060081E-6</c:v>
                </c:pt>
                <c:pt idx="306">
                  <c:v>4.0057624999999997E-6</c:v>
                </c:pt>
                <c:pt idx="307">
                  <c:v>4.1052502685284638E-6</c:v>
                </c:pt>
                <c:pt idx="308">
                  <c:v>3.9540150375939852E-6</c:v>
                </c:pt>
                <c:pt idx="309">
                  <c:v>3.9447384284176531E-6</c:v>
                </c:pt>
                <c:pt idx="310">
                  <c:v>3.9639007551240562E-6</c:v>
                </c:pt>
                <c:pt idx="311">
                  <c:v>4.0098406889128096E-6</c:v>
                </c:pt>
                <c:pt idx="312">
                  <c:v>4.0723952483801296E-6</c:v>
                </c:pt>
                <c:pt idx="313">
                  <c:v>3.9665698808234019E-6</c:v>
                </c:pt>
                <c:pt idx="314">
                  <c:v>3.8348069039913702E-6</c:v>
                </c:pt>
                <c:pt idx="315">
                  <c:v>4.0030807319698599E-6</c:v>
                </c:pt>
                <c:pt idx="316">
                  <c:v>4.0974629430719657E-6</c:v>
                </c:pt>
                <c:pt idx="317">
                  <c:v>4.1077744360902258E-6</c:v>
                </c:pt>
                <c:pt idx="318">
                  <c:v>4.0824133476856837E-6</c:v>
                </c:pt>
                <c:pt idx="319">
                  <c:v>4.0756021505376346E-6</c:v>
                </c:pt>
                <c:pt idx="320">
                  <c:v>4.1667432867883996E-6</c:v>
                </c:pt>
                <c:pt idx="321">
                  <c:v>4.1408478964401297E-6</c:v>
                </c:pt>
                <c:pt idx="322">
                  <c:v>4.0988216216216214E-6</c:v>
                </c:pt>
                <c:pt idx="323">
                  <c:v>4.0992337662337662E-6</c:v>
                </c:pt>
                <c:pt idx="324">
                  <c:v>4.1478483206933916E-6</c:v>
                </c:pt>
                <c:pt idx="325">
                  <c:v>4.1174390507011872E-6</c:v>
                </c:pt>
                <c:pt idx="326">
                  <c:v>4.0501528525296017E-6</c:v>
                </c:pt>
                <c:pt idx="327">
                  <c:v>4.0750215053763439E-6</c:v>
                </c:pt>
                <c:pt idx="328">
                  <c:v>4.1444499999999998E-6</c:v>
                </c:pt>
                <c:pt idx="329">
                  <c:v>4.0945461346633422E-6</c:v>
                </c:pt>
                <c:pt idx="330">
                  <c:v>4.1237639751552794E-6</c:v>
                </c:pt>
                <c:pt idx="331">
                  <c:v>4.1071770573566088E-6</c:v>
                </c:pt>
                <c:pt idx="332">
                  <c:v>4.0824125000000001E-6</c:v>
                </c:pt>
                <c:pt idx="333">
                  <c:v>4.0292250000000004E-6</c:v>
                </c:pt>
                <c:pt idx="334">
                  <c:v>4.0302936763129691E-6</c:v>
                </c:pt>
                <c:pt idx="335">
                  <c:v>3.9942325080731968E-6</c:v>
                </c:pt>
                <c:pt idx="336">
                  <c:v>4.0133067814854677E-6</c:v>
                </c:pt>
                <c:pt idx="337">
                  <c:v>4.0055404530744331E-6</c:v>
                </c:pt>
                <c:pt idx="338">
                  <c:v>4.1221855447680693E-6</c:v>
                </c:pt>
                <c:pt idx="339">
                  <c:v>4.1622071197411003E-6</c:v>
                </c:pt>
                <c:pt idx="340">
                  <c:v>4.1327362755651241E-6</c:v>
                </c:pt>
                <c:pt idx="341">
                  <c:v>4.2027900968783642E-6</c:v>
                </c:pt>
                <c:pt idx="342">
                  <c:v>4.1919247311827961E-6</c:v>
                </c:pt>
                <c:pt idx="343">
                  <c:v>4.227924650161464E-6</c:v>
                </c:pt>
                <c:pt idx="344">
                  <c:v>4.2035231930960089E-6</c:v>
                </c:pt>
                <c:pt idx="345">
                  <c:v>4.0933995680345579E-6</c:v>
                </c:pt>
                <c:pt idx="346">
                  <c:v>4.1577729729729732E-6</c:v>
                </c:pt>
                <c:pt idx="347">
                  <c:v>4.221553629469123E-6</c:v>
                </c:pt>
                <c:pt idx="348">
                  <c:v>4.2440563380281693E-6</c:v>
                </c:pt>
                <c:pt idx="349">
                  <c:v>4.1860648648648647E-6</c:v>
                </c:pt>
                <c:pt idx="350">
                  <c:v>4.1795783783783788E-6</c:v>
                </c:pt>
                <c:pt idx="351">
                  <c:v>4.2305997842502701E-6</c:v>
                </c:pt>
                <c:pt idx="352">
                  <c:v>4.2264640171858224E-6</c:v>
                </c:pt>
                <c:pt idx="353">
                  <c:v>4.1321573033707868E-6</c:v>
                </c:pt>
                <c:pt idx="354">
                  <c:v>4.0177874999999999E-6</c:v>
                </c:pt>
                <c:pt idx="355">
                  <c:v>4.112475E-6</c:v>
                </c:pt>
                <c:pt idx="356">
                  <c:v>4.0954543501611173E-6</c:v>
                </c:pt>
                <c:pt idx="357">
                  <c:v>4.0273010752688171E-6</c:v>
                </c:pt>
                <c:pt idx="358">
                  <c:v>4.0061417830290008E-6</c:v>
                </c:pt>
                <c:pt idx="359">
                  <c:v>4.0483444564047362E-6</c:v>
                </c:pt>
                <c:pt idx="360">
                  <c:v>3.9919567567567565E-6</c:v>
                </c:pt>
                <c:pt idx="361">
                  <c:v>4.0020108108108104E-6</c:v>
                </c:pt>
                <c:pt idx="362">
                  <c:v>3.936743228602384E-6</c:v>
                </c:pt>
                <c:pt idx="363">
                  <c:v>3.9055027027027027E-6</c:v>
                </c:pt>
                <c:pt idx="364">
                  <c:v>3.8911715210355987E-6</c:v>
                </c:pt>
                <c:pt idx="365">
                  <c:v>3.898614886731392E-6</c:v>
                </c:pt>
                <c:pt idx="366">
                  <c:v>3.93865945945946E-6</c:v>
                </c:pt>
                <c:pt idx="367">
                  <c:v>4.0746882416396981E-6</c:v>
                </c:pt>
                <c:pt idx="368">
                  <c:v>4.0641075268817208E-6</c:v>
                </c:pt>
                <c:pt idx="369">
                  <c:v>4.110728249194415E-6</c:v>
                </c:pt>
                <c:pt idx="370">
                  <c:v>4.086915145005371E-6</c:v>
                </c:pt>
                <c:pt idx="371">
                  <c:v>4.127601722282024E-6</c:v>
                </c:pt>
                <c:pt idx="372">
                  <c:v>4.1118146551724141E-6</c:v>
                </c:pt>
                <c:pt idx="373">
                  <c:v>4.083974165769645E-6</c:v>
                </c:pt>
                <c:pt idx="374">
                  <c:v>4.0358040904198062E-6</c:v>
                </c:pt>
                <c:pt idx="375">
                  <c:v>4.194084142394822E-6</c:v>
                </c:pt>
                <c:pt idx="376">
                  <c:v>4.2237713052858682E-6</c:v>
                </c:pt>
                <c:pt idx="377">
                  <c:v>4.230675296655879E-6</c:v>
                </c:pt>
                <c:pt idx="378">
                  <c:v>4.3197583603020497E-6</c:v>
                </c:pt>
                <c:pt idx="379">
                  <c:v>4.3288396124865451E-6</c:v>
                </c:pt>
                <c:pt idx="380">
                  <c:v>4.3051952535059331E-6</c:v>
                </c:pt>
                <c:pt idx="381">
                  <c:v>4.3596936353829561E-6</c:v>
                </c:pt>
                <c:pt idx="382">
                  <c:v>4.2249579288025892E-6</c:v>
                </c:pt>
                <c:pt idx="383">
                  <c:v>4.2026328293736506E-6</c:v>
                </c:pt>
                <c:pt idx="384">
                  <c:v>4.3164756756756757E-6</c:v>
                </c:pt>
                <c:pt idx="385">
                  <c:v>4.1280647249190941E-6</c:v>
                </c:pt>
                <c:pt idx="386">
                  <c:v>4.0814669555796317E-6</c:v>
                </c:pt>
                <c:pt idx="387">
                  <c:v>4.0946414686825051E-6</c:v>
                </c:pt>
                <c:pt idx="388">
                  <c:v>3.9787999999999999E-6</c:v>
                </c:pt>
                <c:pt idx="389">
                  <c:v>3.951171521035599E-6</c:v>
                </c:pt>
                <c:pt idx="390">
                  <c:v>3.9315982814178301E-6</c:v>
                </c:pt>
                <c:pt idx="391">
                  <c:v>3.8019742212674546E-6</c:v>
                </c:pt>
                <c:pt idx="392">
                  <c:v>3.7032244389027435E-6</c:v>
                </c:pt>
                <c:pt idx="393">
                  <c:v>3.5855187032418952E-6</c:v>
                </c:pt>
                <c:pt idx="394">
                  <c:v>3.5411460674157303E-6</c:v>
                </c:pt>
                <c:pt idx="395">
                  <c:v>3.4735639097744362E-6</c:v>
                </c:pt>
                <c:pt idx="396">
                  <c:v>3.3021657696447798E-6</c:v>
                </c:pt>
                <c:pt idx="397">
                  <c:v>3.2016864864864867E-6</c:v>
                </c:pt>
                <c:pt idx="398">
                  <c:v>3.1135783783783784E-6</c:v>
                </c:pt>
                <c:pt idx="399">
                  <c:v>3.0366348862405205E-6</c:v>
                </c:pt>
                <c:pt idx="400">
                  <c:v>2.9323011917659808E-6</c:v>
                </c:pt>
                <c:pt idx="401">
                  <c:v>2.8575783783783786E-6</c:v>
                </c:pt>
                <c:pt idx="402">
                  <c:v>2.7787849462365591E-6</c:v>
                </c:pt>
                <c:pt idx="403">
                  <c:v>2.6690375000000003E-6</c:v>
                </c:pt>
                <c:pt idx="404">
                  <c:v>2.6252287862513425E-6</c:v>
                </c:pt>
                <c:pt idx="405">
                  <c:v>2.5361935483870973E-6</c:v>
                </c:pt>
                <c:pt idx="406">
                  <c:v>2.5110785791173309E-6</c:v>
                </c:pt>
                <c:pt idx="407">
                  <c:v>2.4795069967707213E-6</c:v>
                </c:pt>
                <c:pt idx="408">
                  <c:v>2.3873635382955775E-6</c:v>
                </c:pt>
                <c:pt idx="409">
                  <c:v>2.3310528586839269E-6</c:v>
                </c:pt>
                <c:pt idx="410">
                  <c:v>2.2430702702702705E-6</c:v>
                </c:pt>
                <c:pt idx="411">
                  <c:v>2.2188090614886732E-6</c:v>
                </c:pt>
                <c:pt idx="412">
                  <c:v>2.1452012917115178E-6</c:v>
                </c:pt>
                <c:pt idx="413">
                  <c:v>2.0713836206896551E-6</c:v>
                </c:pt>
                <c:pt idx="414">
                  <c:v>2.0084854368932039E-6</c:v>
                </c:pt>
                <c:pt idx="415">
                  <c:v>1.9508786251342641E-6</c:v>
                </c:pt>
                <c:pt idx="416">
                  <c:v>1.874047261009667E-6</c:v>
                </c:pt>
                <c:pt idx="417">
                  <c:v>1.8259828326180257E-6</c:v>
                </c:pt>
                <c:pt idx="418">
                  <c:v>1.7537874999999998E-6</c:v>
                </c:pt>
                <c:pt idx="419">
                  <c:v>1.6990723192019949E-6</c:v>
                </c:pt>
                <c:pt idx="420">
                  <c:v>1.6118528678304239E-6</c:v>
                </c:pt>
                <c:pt idx="421">
                  <c:v>1.5455999999999999E-6</c:v>
                </c:pt>
                <c:pt idx="422">
                  <c:v>1.5258992497320472E-6</c:v>
                </c:pt>
                <c:pt idx="423">
                  <c:v>1.4821E-6</c:v>
                </c:pt>
                <c:pt idx="424">
                  <c:v>1.4751781115879829E-6</c:v>
                </c:pt>
                <c:pt idx="425">
                  <c:v>1.4319419978517723E-6</c:v>
                </c:pt>
                <c:pt idx="426">
                  <c:v>1.4038539205155747E-6</c:v>
                </c:pt>
                <c:pt idx="427">
                  <c:v>1.3529101123595505E-6</c:v>
                </c:pt>
                <c:pt idx="428">
                  <c:v>1.3169962593516209E-6</c:v>
                </c:pt>
                <c:pt idx="429">
                  <c:v>1.2566159600997505E-6</c:v>
                </c:pt>
                <c:pt idx="430">
                  <c:v>1.2125850931677018E-6</c:v>
                </c:pt>
                <c:pt idx="431">
                  <c:v>1.1715785536159602E-6</c:v>
                </c:pt>
                <c:pt idx="432">
                  <c:v>1.1343902743142145E-6</c:v>
                </c:pt>
                <c:pt idx="433">
                  <c:v>1.1159137500000001E-6</c:v>
                </c:pt>
                <c:pt idx="434">
                  <c:v>1.0970085929108487E-6</c:v>
                </c:pt>
                <c:pt idx="435">
                  <c:v>1.0716021505376345E-6</c:v>
                </c:pt>
                <c:pt idx="436">
                  <c:v>1.0536299892125134E-6</c:v>
                </c:pt>
                <c:pt idx="437">
                  <c:v>1.0129902491874323E-6</c:v>
                </c:pt>
                <c:pt idx="438">
                  <c:v>9.7498920086393102E-7</c:v>
                </c:pt>
                <c:pt idx="439">
                  <c:v>9.4637149028077753E-7</c:v>
                </c:pt>
                <c:pt idx="440">
                  <c:v>9.1185405405405403E-7</c:v>
                </c:pt>
                <c:pt idx="441">
                  <c:v>8.8370828848223894E-7</c:v>
                </c:pt>
                <c:pt idx="442">
                  <c:v>8.5652852529601716E-7</c:v>
                </c:pt>
                <c:pt idx="443">
                  <c:v>8.3513455328310005E-7</c:v>
                </c:pt>
                <c:pt idx="444">
                  <c:v>8.1761571582346611E-7</c:v>
                </c:pt>
                <c:pt idx="445">
                  <c:v>7.9853606027987081E-7</c:v>
                </c:pt>
                <c:pt idx="446">
                  <c:v>7.7890977443609021E-7</c:v>
                </c:pt>
                <c:pt idx="447">
                  <c:v>7.6297210300429177E-7</c:v>
                </c:pt>
                <c:pt idx="448">
                  <c:v>7.5136167922497304E-7</c:v>
                </c:pt>
                <c:pt idx="449">
                  <c:v>7.3656081808396122E-7</c:v>
                </c:pt>
                <c:pt idx="450">
                  <c:v>7.2987640449438206E-7</c:v>
                </c:pt>
                <c:pt idx="451">
                  <c:v>7.3253874999999993E-7</c:v>
                </c:pt>
                <c:pt idx="452">
                  <c:v>7.3436090225563905E-7</c:v>
                </c:pt>
                <c:pt idx="453">
                  <c:v>7.3583423035522061E-7</c:v>
                </c:pt>
                <c:pt idx="454">
                  <c:v>7.3951664876476901E-7</c:v>
                </c:pt>
                <c:pt idx="455">
                  <c:v>7.4419499999999997E-7</c:v>
                </c:pt>
                <c:pt idx="456">
                  <c:v>7.4047695605573423E-7</c:v>
                </c:pt>
                <c:pt idx="457">
                  <c:v>7.3470998925886137E-7</c:v>
                </c:pt>
                <c:pt idx="458">
                  <c:v>7.2837827715355803E-7</c:v>
                </c:pt>
                <c:pt idx="459">
                  <c:v>7.3049376558603486E-7</c:v>
                </c:pt>
                <c:pt idx="460">
                  <c:v>7.2085125000000003E-7</c:v>
                </c:pt>
                <c:pt idx="461">
                  <c:v>7.2249194414607948E-7</c:v>
                </c:pt>
                <c:pt idx="462">
                  <c:v>7.2198497854077248E-7</c:v>
                </c:pt>
                <c:pt idx="463">
                  <c:v>7.2214285714285716E-7</c:v>
                </c:pt>
                <c:pt idx="464">
                  <c:v>7.237271750805585E-7</c:v>
                </c:pt>
                <c:pt idx="465">
                  <c:v>7.2539205155746503E-7</c:v>
                </c:pt>
                <c:pt idx="466">
                  <c:v>7.2208288482238958E-7</c:v>
                </c:pt>
                <c:pt idx="467">
                  <c:v>7.2644500000000002E-7</c:v>
                </c:pt>
                <c:pt idx="468">
                  <c:v>7.3569499999999997E-7</c:v>
                </c:pt>
                <c:pt idx="469">
                  <c:v>7.3638709677419356E-7</c:v>
                </c:pt>
                <c:pt idx="470">
                  <c:v>7.3927497314715357E-7</c:v>
                </c:pt>
                <c:pt idx="471">
                  <c:v>7.4397624999999992E-7</c:v>
                </c:pt>
                <c:pt idx="472">
                  <c:v>7.415493133583021E-7</c:v>
                </c:pt>
                <c:pt idx="473">
                  <c:v>7.373019271948608E-7</c:v>
                </c:pt>
                <c:pt idx="474">
                  <c:v>7.3997314715359832E-7</c:v>
                </c:pt>
                <c:pt idx="475">
                  <c:v>7.3268568353067815E-7</c:v>
                </c:pt>
                <c:pt idx="476">
                  <c:v>7.3284871244635194E-7</c:v>
                </c:pt>
                <c:pt idx="477">
                  <c:v>7.2834227467811151E-7</c:v>
                </c:pt>
                <c:pt idx="478">
                  <c:v>7.2461248654467172E-7</c:v>
                </c:pt>
                <c:pt idx="479">
                  <c:v>7.2770139634801282E-7</c:v>
                </c:pt>
                <c:pt idx="480">
                  <c:v>7.305209452201933E-7</c:v>
                </c:pt>
                <c:pt idx="481">
                  <c:v>7.2828875000000004E-7</c:v>
                </c:pt>
                <c:pt idx="482">
                  <c:v>7.2544499999999994E-7</c:v>
                </c:pt>
                <c:pt idx="483">
                  <c:v>7.2847625000000002E-7</c:v>
                </c:pt>
                <c:pt idx="484">
                  <c:v>7.300199252801992E-7</c:v>
                </c:pt>
                <c:pt idx="485">
                  <c:v>7.3069667738478024E-7</c:v>
                </c:pt>
                <c:pt idx="486">
                  <c:v>7.2579484425349085E-7</c:v>
                </c:pt>
                <c:pt idx="487">
                  <c:v>7.2319011815252412E-7</c:v>
                </c:pt>
                <c:pt idx="488">
                  <c:v>7.2130645161290328E-7</c:v>
                </c:pt>
                <c:pt idx="489">
                  <c:v>7.1997303128371082E-7</c:v>
                </c:pt>
                <c:pt idx="490">
                  <c:v>7.176267529665588E-7</c:v>
                </c:pt>
                <c:pt idx="491">
                  <c:v>7.1239459459459461E-7</c:v>
                </c:pt>
                <c:pt idx="492">
                  <c:v>7.1294623655913978E-7</c:v>
                </c:pt>
                <c:pt idx="493">
                  <c:v>7.2020945220193338E-7</c:v>
                </c:pt>
                <c:pt idx="494">
                  <c:v>7.2292158968850698E-7</c:v>
                </c:pt>
                <c:pt idx="495">
                  <c:v>7.2871232876712327E-7</c:v>
                </c:pt>
                <c:pt idx="496">
                  <c:v>7.3596254681647941E-7</c:v>
                </c:pt>
                <c:pt idx="497">
                  <c:v>7.4184039900249371E-7</c:v>
                </c:pt>
                <c:pt idx="498">
                  <c:v>7.3838249999999993E-7</c:v>
                </c:pt>
                <c:pt idx="499">
                  <c:v>7.3836012861736334E-7</c:v>
                </c:pt>
                <c:pt idx="500">
                  <c:v>7.3693877551020409E-7</c:v>
                </c:pt>
                <c:pt idx="501">
                  <c:v>7.3879162191192268E-7</c:v>
                </c:pt>
                <c:pt idx="502">
                  <c:v>7.3769106566200213E-7</c:v>
                </c:pt>
                <c:pt idx="503">
                  <c:v>7.3935952637244346E-7</c:v>
                </c:pt>
                <c:pt idx="504">
                  <c:v>7.4048977395048437E-7</c:v>
                </c:pt>
                <c:pt idx="505">
                  <c:v>7.4596133190118149E-7</c:v>
                </c:pt>
                <c:pt idx="506">
                  <c:v>7.4792158968850696E-7</c:v>
                </c:pt>
                <c:pt idx="507">
                  <c:v>7.5025806451612901E-7</c:v>
                </c:pt>
                <c:pt idx="508">
                  <c:v>7.5303013993541437E-7</c:v>
                </c:pt>
                <c:pt idx="509">
                  <c:v>7.5603875E-7</c:v>
                </c:pt>
                <c:pt idx="510">
                  <c:v>7.5395498392282955E-7</c:v>
                </c:pt>
                <c:pt idx="511">
                  <c:v>7.5344218415417554E-7</c:v>
                </c:pt>
                <c:pt idx="512">
                  <c:v>7.5278195488721809E-7</c:v>
                </c:pt>
                <c:pt idx="513">
                  <c:v>7.5435125000000001E-7</c:v>
                </c:pt>
                <c:pt idx="514">
                  <c:v>7.5525093632958803E-7</c:v>
                </c:pt>
                <c:pt idx="515">
                  <c:v>7.5626609442060088E-7</c:v>
                </c:pt>
                <c:pt idx="516">
                  <c:v>7.5499461786867594E-7</c:v>
                </c:pt>
                <c:pt idx="517">
                  <c:v>7.5791084854994625E-7</c:v>
                </c:pt>
                <c:pt idx="518">
                  <c:v>7.5758861439312572E-7</c:v>
                </c:pt>
                <c:pt idx="519">
                  <c:v>7.5560150375939846E-7</c:v>
                </c:pt>
                <c:pt idx="520">
                  <c:v>7.4556999999999992E-7</c:v>
                </c:pt>
                <c:pt idx="521">
                  <c:v>7.4158084577114419E-7</c:v>
                </c:pt>
                <c:pt idx="522">
                  <c:v>7.4250124069478908E-7</c:v>
                </c:pt>
                <c:pt idx="523">
                  <c:v>7.4369527363184081E-7</c:v>
                </c:pt>
                <c:pt idx="524">
                  <c:v>7.4233915211970069E-7</c:v>
                </c:pt>
                <c:pt idx="525">
                  <c:v>7.4026276463262758E-7</c:v>
                </c:pt>
                <c:pt idx="526">
                  <c:v>7.4511777301927197E-7</c:v>
                </c:pt>
                <c:pt idx="527">
                  <c:v>7.5103651987110626E-7</c:v>
                </c:pt>
                <c:pt idx="528">
                  <c:v>7.5109492988133759E-7</c:v>
                </c:pt>
                <c:pt idx="529">
                  <c:v>7.4636363636363641E-7</c:v>
                </c:pt>
                <c:pt idx="530">
                  <c:v>7.4509199134199128E-7</c:v>
                </c:pt>
                <c:pt idx="531">
                  <c:v>7.4498918918918918E-7</c:v>
                </c:pt>
                <c:pt idx="532">
                  <c:v>7.4607874865156414E-7</c:v>
                </c:pt>
                <c:pt idx="533">
                  <c:v>7.4130528586839269E-7</c:v>
                </c:pt>
                <c:pt idx="534">
                  <c:v>7.4220366379310343E-7</c:v>
                </c:pt>
                <c:pt idx="535">
                  <c:v>7.4675749999999998E-7</c:v>
                </c:pt>
                <c:pt idx="536">
                  <c:v>7.4350749999999995E-7</c:v>
                </c:pt>
                <c:pt idx="537">
                  <c:v>7.4413982521847695E-7</c:v>
                </c:pt>
                <c:pt idx="538">
                  <c:v>7.5022624999999996E-7</c:v>
                </c:pt>
                <c:pt idx="539">
                  <c:v>7.4969576059850371E-7</c:v>
                </c:pt>
                <c:pt idx="540">
                  <c:v>7.4667206982543646E-7</c:v>
                </c:pt>
                <c:pt idx="541">
                  <c:v>7.4860299625468161E-7</c:v>
                </c:pt>
                <c:pt idx="542">
                  <c:v>7.5571197007481295E-7</c:v>
                </c:pt>
                <c:pt idx="543">
                  <c:v>7.5829925187032417E-7</c:v>
                </c:pt>
                <c:pt idx="544">
                  <c:v>7.5553183520599246E-7</c:v>
                </c:pt>
                <c:pt idx="545">
                  <c:v>7.5758047210300424E-7</c:v>
                </c:pt>
                <c:pt idx="546">
                  <c:v>7.608378088077336E-7</c:v>
                </c:pt>
                <c:pt idx="547">
                  <c:v>7.649462943071966E-7</c:v>
                </c:pt>
                <c:pt idx="548">
                  <c:v>7.6597416576964478E-7</c:v>
                </c:pt>
                <c:pt idx="549">
                  <c:v>7.6224676724137931E-7</c:v>
                </c:pt>
                <c:pt idx="550">
                  <c:v>7.6390810810810807E-7</c:v>
                </c:pt>
                <c:pt idx="551">
                  <c:v>7.6390810810810807E-7</c:v>
                </c:pt>
                <c:pt idx="552">
                  <c:v>7.6482200647249198E-7</c:v>
                </c:pt>
                <c:pt idx="553">
                  <c:v>7.6321659482758624E-7</c:v>
                </c:pt>
                <c:pt idx="554">
                  <c:v>7.5945523193096005E-7</c:v>
                </c:pt>
                <c:pt idx="555">
                  <c:v>7.564208826695371E-7</c:v>
                </c:pt>
                <c:pt idx="556">
                  <c:v>7.5554779806659507E-7</c:v>
                </c:pt>
                <c:pt idx="557">
                  <c:v>7.5825080731969858E-7</c:v>
                </c:pt>
                <c:pt idx="558">
                  <c:v>7.6271797631862214E-7</c:v>
                </c:pt>
                <c:pt idx="559">
                  <c:v>7.6363050483351239E-7</c:v>
                </c:pt>
                <c:pt idx="560">
                  <c:v>7.6379440258342297E-7</c:v>
                </c:pt>
                <c:pt idx="561">
                  <c:v>7.6627018299246492E-7</c:v>
                </c:pt>
                <c:pt idx="562">
                  <c:v>7.6457481162540366E-7</c:v>
                </c:pt>
                <c:pt idx="563">
                  <c:v>7.6325945945945943E-7</c:v>
                </c:pt>
                <c:pt idx="564">
                  <c:v>7.6063038793103445E-7</c:v>
                </c:pt>
                <c:pt idx="565">
                  <c:v>7.561517761033369E-7</c:v>
                </c:pt>
                <c:pt idx="566">
                  <c:v>7.5077130528586839E-7</c:v>
                </c:pt>
                <c:pt idx="567">
                  <c:v>7.5311087190527449E-7</c:v>
                </c:pt>
                <c:pt idx="568">
                  <c:v>7.5052688172043006E-7</c:v>
                </c:pt>
                <c:pt idx="569">
                  <c:v>7.5101184068891281E-7</c:v>
                </c:pt>
                <c:pt idx="570">
                  <c:v>7.5337271750805585E-7</c:v>
                </c:pt>
                <c:pt idx="571">
                  <c:v>7.5006981740064438E-7</c:v>
                </c:pt>
                <c:pt idx="572">
                  <c:v>7.5300646551724139E-7</c:v>
                </c:pt>
                <c:pt idx="573">
                  <c:v>7.5441684665226772E-7</c:v>
                </c:pt>
                <c:pt idx="574">
                  <c:v>7.5112432432432429E-7</c:v>
                </c:pt>
                <c:pt idx="575">
                  <c:v>7.5477297297297294E-7</c:v>
                </c:pt>
                <c:pt idx="576">
                  <c:v>7.6248917748917743E-7</c:v>
                </c:pt>
                <c:pt idx="577">
                  <c:v>7.6076923076923082E-7</c:v>
                </c:pt>
                <c:pt idx="578">
                  <c:v>7.6657328990228012E-7</c:v>
                </c:pt>
                <c:pt idx="579">
                  <c:v>7.6850270270270265E-7</c:v>
                </c:pt>
                <c:pt idx="580">
                  <c:v>7.7017222820236814E-7</c:v>
                </c:pt>
                <c:pt idx="581">
                  <c:v>7.7106874328678834E-7</c:v>
                </c:pt>
                <c:pt idx="582">
                  <c:v>7.6375436408977559E-7</c:v>
                </c:pt>
                <c:pt idx="583">
                  <c:v>7.6379950186799499E-7</c:v>
                </c:pt>
                <c:pt idx="584">
                  <c:v>7.5836149068322977E-7</c:v>
                </c:pt>
                <c:pt idx="585">
                  <c:v>7.5275062344139654E-7</c:v>
                </c:pt>
                <c:pt idx="586">
                  <c:v>7.52945E-7</c:v>
                </c:pt>
                <c:pt idx="587">
                  <c:v>7.5714362272240081E-7</c:v>
                </c:pt>
                <c:pt idx="588">
                  <c:v>7.6125536480686685E-7</c:v>
                </c:pt>
                <c:pt idx="589">
                  <c:v>7.6296017222820241E-7</c:v>
                </c:pt>
                <c:pt idx="590">
                  <c:v>7.6543595263724436E-7</c:v>
                </c:pt>
                <c:pt idx="591">
                  <c:v>7.6503229278794395E-7</c:v>
                </c:pt>
                <c:pt idx="592">
                  <c:v>7.6603763440860212E-7</c:v>
                </c:pt>
                <c:pt idx="593">
                  <c:v>7.6030075187969922E-7</c:v>
                </c:pt>
                <c:pt idx="594">
                  <c:v>7.5494500000000004E-7</c:v>
                </c:pt>
                <c:pt idx="595">
                  <c:v>7.5559425717852685E-7</c:v>
                </c:pt>
                <c:pt idx="596">
                  <c:v>7.58609022556391E-7</c:v>
                </c:pt>
                <c:pt idx="597">
                  <c:v>7.5621911922663802E-7</c:v>
                </c:pt>
                <c:pt idx="598">
                  <c:v>7.5638023630504828E-7</c:v>
                </c:pt>
                <c:pt idx="599">
                  <c:v>7.5874328678839957E-7</c:v>
                </c:pt>
                <c:pt idx="600">
                  <c:v>7.6958019375672764E-7</c:v>
                </c:pt>
                <c:pt idx="601">
                  <c:v>7.7040453074433654E-7</c:v>
                </c:pt>
                <c:pt idx="602">
                  <c:v>7.7291262135922327E-7</c:v>
                </c:pt>
                <c:pt idx="603">
                  <c:v>7.6972043010752682E-7</c:v>
                </c:pt>
                <c:pt idx="604">
                  <c:v>7.7563509149623251E-7</c:v>
                </c:pt>
                <c:pt idx="605">
                  <c:v>7.772766415500538E-7</c:v>
                </c:pt>
                <c:pt idx="606">
                  <c:v>7.7730355220667384E-7</c:v>
                </c:pt>
                <c:pt idx="607">
                  <c:v>7.7574034334763943E-7</c:v>
                </c:pt>
                <c:pt idx="608">
                  <c:v>7.7482814178302901E-7</c:v>
                </c:pt>
                <c:pt idx="609">
                  <c:v>7.7022624999999998E-7</c:v>
                </c:pt>
                <c:pt idx="610">
                  <c:v>7.7071965628356602E-7</c:v>
                </c:pt>
                <c:pt idx="611">
                  <c:v>7.6845318352059919E-7</c:v>
                </c:pt>
                <c:pt idx="612">
                  <c:v>7.7128874999999999E-7</c:v>
                </c:pt>
                <c:pt idx="613">
                  <c:v>7.6400750000000001E-7</c:v>
                </c:pt>
                <c:pt idx="614">
                  <c:v>7.6545692883895125E-7</c:v>
                </c:pt>
                <c:pt idx="615">
                  <c:v>7.635230934479054E-7</c:v>
                </c:pt>
                <c:pt idx="616">
                  <c:v>7.6753498385360604E-7</c:v>
                </c:pt>
                <c:pt idx="617">
                  <c:v>7.6839612486544664E-7</c:v>
                </c:pt>
                <c:pt idx="618">
                  <c:v>7.6727615965480037E-7</c:v>
                </c:pt>
                <c:pt idx="619">
                  <c:v>7.6717672413793094E-7</c:v>
                </c:pt>
                <c:pt idx="620">
                  <c:v>7.7302049622437974E-7</c:v>
                </c:pt>
                <c:pt idx="621">
                  <c:v>7.7008090614886734E-7</c:v>
                </c:pt>
                <c:pt idx="622">
                  <c:v>7.7571351931330474E-7</c:v>
                </c:pt>
                <c:pt idx="623">
                  <c:v>7.7893516209476301E-7</c:v>
                </c:pt>
                <c:pt idx="624">
                  <c:v>7.8343407960199007E-7</c:v>
                </c:pt>
                <c:pt idx="625">
                  <c:v>7.8001368159203973E-7</c:v>
                </c:pt>
                <c:pt idx="626">
                  <c:v>7.7711925465838506E-7</c:v>
                </c:pt>
                <c:pt idx="627">
                  <c:v>6.0020920398009951E-6</c:v>
                </c:pt>
                <c:pt idx="628">
                  <c:v>1.1411567839195979E-5</c:v>
                </c:pt>
                <c:pt idx="629">
                  <c:v>9.4413026819923379E-7</c:v>
                </c:pt>
                <c:pt idx="630">
                  <c:v>9.1888265306122446E-7</c:v>
                </c:pt>
                <c:pt idx="631">
                  <c:v>5.6072015209125474E-6</c:v>
                </c:pt>
                <c:pt idx="632">
                  <c:v>1.9427887640449437E-5</c:v>
                </c:pt>
                <c:pt idx="633">
                  <c:v>5.4330218397626116E-4</c:v>
                </c:pt>
                <c:pt idx="634">
                  <c:v>1.8176284338028169E-2</c:v>
                </c:pt>
                <c:pt idx="635">
                  <c:v>2.563315228</c:v>
                </c:pt>
                <c:pt idx="636">
                  <c:v>2.6365568946666671</c:v>
                </c:pt>
                <c:pt idx="637">
                  <c:v>2.7553202280000004</c:v>
                </c:pt>
                <c:pt idx="638">
                  <c:v>4.0562502279999997</c:v>
                </c:pt>
                <c:pt idx="639">
                  <c:v>4.2393752280000001</c:v>
                </c:pt>
                <c:pt idx="640">
                  <c:v>4.5768002280000006</c:v>
                </c:pt>
                <c:pt idx="641">
                  <c:v>4.6814802279999999</c:v>
                </c:pt>
                <c:pt idx="642">
                  <c:v>18.549700228000003</c:v>
                </c:pt>
                <c:pt idx="643">
                  <c:v>55.619000227999997</c:v>
                </c:pt>
                <c:pt idx="644">
                  <c:v>47.720000227999996</c:v>
                </c:pt>
                <c:pt idx="645">
                  <c:v>38.841000227999999</c:v>
                </c:pt>
                <c:pt idx="646">
                  <c:v>36.129600227999994</c:v>
                </c:pt>
                <c:pt idx="647">
                  <c:v>31.874666894666667</c:v>
                </c:pt>
                <c:pt idx="648">
                  <c:v>36.801143085142854</c:v>
                </c:pt>
                <c:pt idx="649">
                  <c:v>41.146000227999998</c:v>
                </c:pt>
                <c:pt idx="650">
                  <c:v>42.627555783555557</c:v>
                </c:pt>
                <c:pt idx="651">
                  <c:v>38.553400227999994</c:v>
                </c:pt>
                <c:pt idx="652">
                  <c:v>37.340363864363638</c:v>
                </c:pt>
                <c:pt idx="653">
                  <c:v>34.440750227999999</c:v>
                </c:pt>
                <c:pt idx="654">
                  <c:v>33.848230997230765</c:v>
                </c:pt>
                <c:pt idx="655">
                  <c:v>32.989285942285711</c:v>
                </c:pt>
                <c:pt idx="656">
                  <c:v>31.310066894666669</c:v>
                </c:pt>
                <c:pt idx="657">
                  <c:v>32.322500227999996</c:v>
                </c:pt>
                <c:pt idx="658">
                  <c:v>30.934470816235294</c:v>
                </c:pt>
                <c:pt idx="659">
                  <c:v>29.968944672444447</c:v>
                </c:pt>
                <c:pt idx="660">
                  <c:v>29.67126338589474</c:v>
                </c:pt>
                <c:pt idx="661">
                  <c:v>30.304300228000002</c:v>
                </c:pt>
                <c:pt idx="662">
                  <c:v>29.25052403752381</c:v>
                </c:pt>
                <c:pt idx="663">
                  <c:v>29.146863864363638</c:v>
                </c:pt>
                <c:pt idx="664">
                  <c:v>28.073087184521743</c:v>
                </c:pt>
                <c:pt idx="665">
                  <c:v>28.771083561333334</c:v>
                </c:pt>
                <c:pt idx="666">
                  <c:v>27.678680228000001</c:v>
                </c:pt>
                <c:pt idx="667">
                  <c:v>26.885461766461543</c:v>
                </c:pt>
                <c:pt idx="668">
                  <c:v>26.301481709481482</c:v>
                </c:pt>
                <c:pt idx="669">
                  <c:v>28.016571656571433</c:v>
                </c:pt>
                <c:pt idx="670">
                  <c:v>27.634655400413795</c:v>
                </c:pt>
                <c:pt idx="671">
                  <c:v>26.823800228000003</c:v>
                </c:pt>
                <c:pt idx="672">
                  <c:v>28.191774421548391</c:v>
                </c:pt>
                <c:pt idx="673">
                  <c:v>27.763406478</c:v>
                </c:pt>
                <c:pt idx="674">
                  <c:v>27.87457598557576</c:v>
                </c:pt>
                <c:pt idx="675">
                  <c:v>28.55044140447059</c:v>
                </c:pt>
                <c:pt idx="676">
                  <c:v>29.612000228000003</c:v>
                </c:pt>
                <c:pt idx="677">
                  <c:v>29.970000228000004</c:v>
                </c:pt>
                <c:pt idx="678">
                  <c:v>29.503513741513519</c:v>
                </c:pt>
                <c:pt idx="679">
                  <c:v>6.5208002280000006</c:v>
                </c:pt>
                <c:pt idx="680">
                  <c:v>4.0862452280000001</c:v>
                </c:pt>
                <c:pt idx="681">
                  <c:v>5.0162335613333333</c:v>
                </c:pt>
                <c:pt idx="682">
                  <c:v>4.292375228</c:v>
                </c:pt>
                <c:pt idx="683">
                  <c:v>3.9697202280000004</c:v>
                </c:pt>
                <c:pt idx="684">
                  <c:v>4.322216894666667</c:v>
                </c:pt>
                <c:pt idx="685">
                  <c:v>0.40481911688888889</c:v>
                </c:pt>
                <c:pt idx="686">
                  <c:v>7.6441241824884806E-2</c:v>
                </c:pt>
                <c:pt idx="687">
                  <c:v>2.1963361216730036E-5</c:v>
                </c:pt>
                <c:pt idx="688">
                  <c:v>1.4931468354430379E-5</c:v>
                </c:pt>
                <c:pt idx="689">
                  <c:v>9.1544905660377358E-7</c:v>
                </c:pt>
                <c:pt idx="690">
                  <c:v>9.0907000000000003E-7</c:v>
                </c:pt>
                <c:pt idx="691">
                  <c:v>5.4132247191011236E-6</c:v>
                </c:pt>
                <c:pt idx="692">
                  <c:v>9.9453033707865171E-6</c:v>
                </c:pt>
                <c:pt idx="693">
                  <c:v>8.7103007518796989E-7</c:v>
                </c:pt>
                <c:pt idx="694">
                  <c:v>8.4523366834170857E-7</c:v>
                </c:pt>
                <c:pt idx="695">
                  <c:v>8.2469303201506591E-7</c:v>
                </c:pt>
                <c:pt idx="696">
                  <c:v>8.1245632530120483E-7</c:v>
                </c:pt>
                <c:pt idx="697">
                  <c:v>8.0797490589711415E-7</c:v>
                </c:pt>
                <c:pt idx="698">
                  <c:v>8.0133476856835315E-7</c:v>
                </c:pt>
                <c:pt idx="699">
                  <c:v>7.7324004305705059E-7</c:v>
                </c:pt>
                <c:pt idx="700">
                  <c:v>7.726262083780881E-7</c:v>
                </c:pt>
                <c:pt idx="701">
                  <c:v>7.6888709677419357E-7</c:v>
                </c:pt>
                <c:pt idx="702">
                  <c:v>7.6880645161290314E-7</c:v>
                </c:pt>
                <c:pt idx="703">
                  <c:v>7.6917653390742733E-7</c:v>
                </c:pt>
                <c:pt idx="704">
                  <c:v>7.6721205597416575E-7</c:v>
                </c:pt>
                <c:pt idx="705">
                  <c:v>7.6773118279569894E-7</c:v>
                </c:pt>
                <c:pt idx="706">
                  <c:v>7.6816612729234078E-7</c:v>
                </c:pt>
                <c:pt idx="707">
                  <c:v>7.6758378378378373E-7</c:v>
                </c:pt>
                <c:pt idx="708">
                  <c:v>7.6858449946178683E-7</c:v>
                </c:pt>
                <c:pt idx="709">
                  <c:v>7.6765372168284781E-7</c:v>
                </c:pt>
                <c:pt idx="710">
                  <c:v>7.6987068965517237E-7</c:v>
                </c:pt>
                <c:pt idx="711">
                  <c:v>7.6800431499460618E-7</c:v>
                </c:pt>
                <c:pt idx="712">
                  <c:v>7.6706040992448753E-7</c:v>
                </c:pt>
                <c:pt idx="713">
                  <c:v>7.6356223175965661E-7</c:v>
                </c:pt>
                <c:pt idx="714">
                  <c:v>7.6118971061093242E-7</c:v>
                </c:pt>
                <c:pt idx="715">
                  <c:v>7.6110473815461341E-7</c:v>
                </c:pt>
                <c:pt idx="716">
                  <c:v>7.5491374999999997E-7</c:v>
                </c:pt>
                <c:pt idx="717">
                  <c:v>7.5225468164794009E-7</c:v>
                </c:pt>
                <c:pt idx="718">
                  <c:v>7.5035037406483786E-7</c:v>
                </c:pt>
                <c:pt idx="719">
                  <c:v>7.5128874999999996E-7</c:v>
                </c:pt>
                <c:pt idx="720">
                  <c:v>7.4875669882100752E-7</c:v>
                </c:pt>
                <c:pt idx="721">
                  <c:v>7.493723175965665E-7</c:v>
                </c:pt>
                <c:pt idx="722">
                  <c:v>7.4660124999999996E-7</c:v>
                </c:pt>
                <c:pt idx="723">
                  <c:v>7.4516374999999998E-7</c:v>
                </c:pt>
                <c:pt idx="724">
                  <c:v>7.4669346195069663E-7</c:v>
                </c:pt>
                <c:pt idx="725">
                  <c:v>7.4679377013963481E-7</c:v>
                </c:pt>
                <c:pt idx="726">
                  <c:v>7.472443487621098E-7</c:v>
                </c:pt>
                <c:pt idx="727">
                  <c:v>7.4673304628632933E-7</c:v>
                </c:pt>
                <c:pt idx="728">
                  <c:v>7.4641783029001069E-7</c:v>
                </c:pt>
                <c:pt idx="729">
                  <c:v>7.4461868958109559E-7</c:v>
                </c:pt>
                <c:pt idx="730">
                  <c:v>7.4674006444683132E-7</c:v>
                </c:pt>
                <c:pt idx="731">
                  <c:v>7.4442072409488137E-7</c:v>
                </c:pt>
                <c:pt idx="732">
                  <c:v>7.4044956413449565E-7</c:v>
                </c:pt>
                <c:pt idx="733">
                  <c:v>7.4486408977556107E-7</c:v>
                </c:pt>
                <c:pt idx="734">
                  <c:v>7.4132000000000002E-7</c:v>
                </c:pt>
                <c:pt idx="735">
                  <c:v>7.4366559485530549E-7</c:v>
                </c:pt>
                <c:pt idx="736">
                  <c:v>7.4411480686695275E-7</c:v>
                </c:pt>
                <c:pt idx="737">
                  <c:v>7.4371905274488696E-7</c:v>
                </c:pt>
                <c:pt idx="738">
                  <c:v>7.4365840517241373E-7</c:v>
                </c:pt>
                <c:pt idx="739">
                  <c:v>7.4560752688172042E-7</c:v>
                </c:pt>
                <c:pt idx="740">
                  <c:v>7.4460124999999991E-7</c:v>
                </c:pt>
                <c:pt idx="741">
                  <c:v>7.4384656652360508E-7</c:v>
                </c:pt>
                <c:pt idx="742">
                  <c:v>7.3786480686695281E-7</c:v>
                </c:pt>
                <c:pt idx="743">
                  <c:v>7.3619825436408976E-7</c:v>
                </c:pt>
                <c:pt idx="744">
                  <c:v>7.3554662379421221E-7</c:v>
                </c:pt>
                <c:pt idx="745">
                  <c:v>7.3200964630225078E-7</c:v>
                </c:pt>
                <c:pt idx="746">
                  <c:v>7.296348012889366E-7</c:v>
                </c:pt>
                <c:pt idx="747">
                  <c:v>7.2614886731391586E-7</c:v>
                </c:pt>
                <c:pt idx="748">
                  <c:v>7.2426025917926567E-7</c:v>
                </c:pt>
                <c:pt idx="749">
                  <c:v>7.2574594594594586E-7</c:v>
                </c:pt>
                <c:pt idx="750">
                  <c:v>7.2382702702702697E-7</c:v>
                </c:pt>
                <c:pt idx="751">
                  <c:v>7.2436893203883494E-7</c:v>
                </c:pt>
                <c:pt idx="752">
                  <c:v>7.2625945945945941E-7</c:v>
                </c:pt>
                <c:pt idx="753">
                  <c:v>7.2815135135135138E-7</c:v>
                </c:pt>
                <c:pt idx="754">
                  <c:v>7.3154261057173675E-7</c:v>
                </c:pt>
                <c:pt idx="755">
                  <c:v>7.3041353383458643E-7</c:v>
                </c:pt>
                <c:pt idx="756">
                  <c:v>7.2933941997851766E-7</c:v>
                </c:pt>
                <c:pt idx="757">
                  <c:v>7.2987647690655204E-7</c:v>
                </c:pt>
                <c:pt idx="758">
                  <c:v>7.2765339074273412E-7</c:v>
                </c:pt>
                <c:pt idx="759">
                  <c:v>7.256344086021505E-7</c:v>
                </c:pt>
                <c:pt idx="760">
                  <c:v>7.2307857911733049E-7</c:v>
                </c:pt>
                <c:pt idx="761">
                  <c:v>7.2151776103336923E-7</c:v>
                </c:pt>
                <c:pt idx="762">
                  <c:v>7.2104324324324321E-7</c:v>
                </c:pt>
                <c:pt idx="763">
                  <c:v>7.1940064794816409E-7</c:v>
                </c:pt>
                <c:pt idx="764">
                  <c:v>7.1592772384034518E-7</c:v>
                </c:pt>
                <c:pt idx="765">
                  <c:v>7.1215285252960174E-7</c:v>
                </c:pt>
                <c:pt idx="766">
                  <c:v>7.1072658772874058E-7</c:v>
                </c:pt>
                <c:pt idx="767">
                  <c:v>7.0947849462365581E-7</c:v>
                </c:pt>
                <c:pt idx="768">
                  <c:v>7.0549999999999996E-7</c:v>
                </c:pt>
                <c:pt idx="769">
                  <c:v>7.0283566058002153E-7</c:v>
                </c:pt>
                <c:pt idx="770">
                  <c:v>7.0321160042964554E-7</c:v>
                </c:pt>
                <c:pt idx="771">
                  <c:v>7.046666666666667E-7</c:v>
                </c:pt>
                <c:pt idx="772">
                  <c:v>7.0389128094725513E-7</c:v>
                </c:pt>
                <c:pt idx="773">
                  <c:v>7.030906148867314E-7</c:v>
                </c:pt>
                <c:pt idx="774">
                  <c:v>6.9939459459459458E-7</c:v>
                </c:pt>
                <c:pt idx="775">
                  <c:v>6.9912621359223296E-7</c:v>
                </c:pt>
                <c:pt idx="776">
                  <c:v>6.9821120689655169E-7</c:v>
                </c:pt>
                <c:pt idx="777">
                  <c:v>6.9562970936490851E-7</c:v>
                </c:pt>
                <c:pt idx="778">
                  <c:v>6.9164693218514538E-7</c:v>
                </c:pt>
                <c:pt idx="779">
                  <c:v>6.893957553058677E-7</c:v>
                </c:pt>
                <c:pt idx="780">
                  <c:v>6.8756982543640896E-7</c:v>
                </c:pt>
                <c:pt idx="781">
                  <c:v>6.8319499999999994E-7</c:v>
                </c:pt>
                <c:pt idx="782">
                  <c:v>6.7869500000000003E-7</c:v>
                </c:pt>
                <c:pt idx="783">
                  <c:v>6.7226092384519353E-7</c:v>
                </c:pt>
                <c:pt idx="784">
                  <c:v>6.6760125000000006E-7</c:v>
                </c:pt>
                <c:pt idx="785">
                  <c:v>6.6328141783029007E-7</c:v>
                </c:pt>
                <c:pt idx="786">
                  <c:v>6.5545209903121634E-7</c:v>
                </c:pt>
                <c:pt idx="787">
                  <c:v>6.4644086021505378E-7</c:v>
                </c:pt>
                <c:pt idx="788">
                  <c:v>6.4008611410118406E-7</c:v>
                </c:pt>
                <c:pt idx="789">
                  <c:v>6.331162540365985E-7</c:v>
                </c:pt>
                <c:pt idx="790">
                  <c:v>6.2728155339805827E-7</c:v>
                </c:pt>
                <c:pt idx="791">
                  <c:v>6.1919719827586205E-7</c:v>
                </c:pt>
                <c:pt idx="792">
                  <c:v>6.1242212674543501E-7</c:v>
                </c:pt>
                <c:pt idx="793">
                  <c:v>6.0125749999999996E-7</c:v>
                </c:pt>
                <c:pt idx="794">
                  <c:v>5.8824094881398249E-7</c:v>
                </c:pt>
                <c:pt idx="795">
                  <c:v>5.8231223175965665E-7</c:v>
                </c:pt>
                <c:pt idx="796">
                  <c:v>5.7160580021482273E-7</c:v>
                </c:pt>
                <c:pt idx="797">
                  <c:v>5.5839419978517725E-7</c:v>
                </c:pt>
                <c:pt idx="798">
                  <c:v>5.4304628632938645E-7</c:v>
                </c:pt>
                <c:pt idx="799">
                  <c:v>5.2987580993520518E-7</c:v>
                </c:pt>
                <c:pt idx="800">
                  <c:v>5.1876623376623376E-7</c:v>
                </c:pt>
                <c:pt idx="801">
                  <c:v>5.089351351351352E-7</c:v>
                </c:pt>
                <c:pt idx="802">
                  <c:v>4.9915318230852214E-7</c:v>
                </c:pt>
                <c:pt idx="803">
                  <c:v>4.8875268817204307E-7</c:v>
                </c:pt>
                <c:pt idx="804">
                  <c:v>4.7991374999999996E-7</c:v>
                </c:pt>
                <c:pt idx="805">
                  <c:v>4.7425935162094767E-7</c:v>
                </c:pt>
                <c:pt idx="806">
                  <c:v>4.6835323383084573E-7</c:v>
                </c:pt>
                <c:pt idx="807">
                  <c:v>4.6370310559006215E-7</c:v>
                </c:pt>
                <c:pt idx="808">
                  <c:v>4.5970199501246881E-7</c:v>
                </c:pt>
                <c:pt idx="809">
                  <c:v>4.5622625000000001E-7</c:v>
                </c:pt>
                <c:pt idx="810">
                  <c:v>4.544908896034298E-7</c:v>
                </c:pt>
                <c:pt idx="811">
                  <c:v>4.5079399141630902E-7</c:v>
                </c:pt>
                <c:pt idx="812">
                  <c:v>4.4609559613319012E-7</c:v>
                </c:pt>
                <c:pt idx="813">
                  <c:v>4.427926960257787E-7</c:v>
                </c:pt>
                <c:pt idx="814">
                  <c:v>4.3998876404494381E-7</c:v>
                </c:pt>
                <c:pt idx="815">
                  <c:v>4.3868421052631581E-7</c:v>
                </c:pt>
                <c:pt idx="816">
                  <c:v>4.3610633727175078E-7</c:v>
                </c:pt>
                <c:pt idx="817">
                  <c:v>4.3050749999999999E-7</c:v>
                </c:pt>
                <c:pt idx="818">
                  <c:v>4.2963480128893661E-7</c:v>
                </c:pt>
                <c:pt idx="819">
                  <c:v>4.2893240343347636E-7</c:v>
                </c:pt>
                <c:pt idx="820">
                  <c:v>4.2603651987110631E-7</c:v>
                </c:pt>
                <c:pt idx="821">
                  <c:v>4.2272874058127018E-7</c:v>
                </c:pt>
                <c:pt idx="822">
                  <c:v>4.1789247311827959E-7</c:v>
                </c:pt>
                <c:pt idx="823">
                  <c:v>4.1670967741935487E-7</c:v>
                </c:pt>
                <c:pt idx="824">
                  <c:v>4.1547567567567569E-7</c:v>
                </c:pt>
                <c:pt idx="825">
                  <c:v>4.1414424111948332E-7</c:v>
                </c:pt>
                <c:pt idx="826">
                  <c:v>4.0985976267529662E-7</c:v>
                </c:pt>
                <c:pt idx="827">
                  <c:v>4.0939459459459461E-7</c:v>
                </c:pt>
                <c:pt idx="828">
                  <c:v>4.0517837837837838E-7</c:v>
                </c:pt>
                <c:pt idx="829">
                  <c:v>4.0415135135135139E-7</c:v>
                </c:pt>
                <c:pt idx="830">
                  <c:v>4.0185405405405405E-7</c:v>
                </c:pt>
                <c:pt idx="831">
                  <c:v>3.9901939655172414E-7</c:v>
                </c:pt>
                <c:pt idx="832">
                  <c:v>3.957096424702059E-7</c:v>
                </c:pt>
                <c:pt idx="833">
                  <c:v>3.9658378378378381E-7</c:v>
                </c:pt>
                <c:pt idx="834">
                  <c:v>3.9299676025917926E-7</c:v>
                </c:pt>
                <c:pt idx="835">
                  <c:v>3.9318574514038879E-7</c:v>
                </c:pt>
                <c:pt idx="836">
                  <c:v>3.9531351351351356E-7</c:v>
                </c:pt>
                <c:pt idx="837">
                  <c:v>3.9201621621621625E-7</c:v>
                </c:pt>
                <c:pt idx="838">
                  <c:v>3.9247567567567565E-7</c:v>
                </c:pt>
                <c:pt idx="839">
                  <c:v>3.946397849462366E-7</c:v>
                </c:pt>
                <c:pt idx="840">
                  <c:v>3.9115467239527392E-7</c:v>
                </c:pt>
                <c:pt idx="841">
                  <c:v>3.9147625000000001E-7</c:v>
                </c:pt>
                <c:pt idx="842">
                  <c:v>3.8907970112079702E-7</c:v>
                </c:pt>
                <c:pt idx="843">
                  <c:v>3.9006359102244388E-7</c:v>
                </c:pt>
                <c:pt idx="844">
                  <c:v>3.8925311720698256E-7</c:v>
                </c:pt>
                <c:pt idx="845">
                  <c:v>3.8950750000000004E-7</c:v>
                </c:pt>
                <c:pt idx="846">
                  <c:v>3.8742212674543504E-7</c:v>
                </c:pt>
                <c:pt idx="847">
                  <c:v>3.8950969827586208E-7</c:v>
                </c:pt>
                <c:pt idx="848">
                  <c:v>3.8669189189189187E-7</c:v>
                </c:pt>
                <c:pt idx="849">
                  <c:v>3.8644637053087757E-7</c:v>
                </c:pt>
                <c:pt idx="850">
                  <c:v>3.8692099567099566E-7</c:v>
                </c:pt>
                <c:pt idx="851">
                  <c:v>3.85974025974026E-7</c:v>
                </c:pt>
                <c:pt idx="852">
                  <c:v>3.8120412595005426E-7</c:v>
                </c:pt>
                <c:pt idx="853">
                  <c:v>3.7975622968580715E-7</c:v>
                </c:pt>
                <c:pt idx="854">
                  <c:v>3.7801621621621625E-7</c:v>
                </c:pt>
                <c:pt idx="855">
                  <c:v>3.7841792656587472E-7</c:v>
                </c:pt>
                <c:pt idx="856">
                  <c:v>3.7614886731391582E-7</c:v>
                </c:pt>
                <c:pt idx="857">
                  <c:v>3.7631067961165053E-7</c:v>
                </c:pt>
                <c:pt idx="858">
                  <c:v>3.7711974110032363E-7</c:v>
                </c:pt>
                <c:pt idx="859">
                  <c:v>3.7318817204301075E-7</c:v>
                </c:pt>
                <c:pt idx="860">
                  <c:v>3.7235767991407087E-7</c:v>
                </c:pt>
                <c:pt idx="861">
                  <c:v>3.7227712137486574E-7</c:v>
                </c:pt>
                <c:pt idx="862">
                  <c:v>3.731364124597207E-7</c:v>
                </c:pt>
                <c:pt idx="863">
                  <c:v>3.6751685393258425E-7</c:v>
                </c:pt>
                <c:pt idx="864">
                  <c:v>3.6659102244389032E-7</c:v>
                </c:pt>
                <c:pt idx="865">
                  <c:v>3.6805610972568579E-7</c:v>
                </c:pt>
                <c:pt idx="866">
                  <c:v>3.6790909090909092E-7</c:v>
                </c:pt>
                <c:pt idx="867">
                  <c:v>3.6717164179104481E-7</c:v>
                </c:pt>
                <c:pt idx="868">
                  <c:v>3.6390671641791042E-7</c:v>
                </c:pt>
                <c:pt idx="869">
                  <c:v>3.6674688279301749E-7</c:v>
                </c:pt>
                <c:pt idx="870">
                  <c:v>3.667363344051447E-7</c:v>
                </c:pt>
                <c:pt idx="871">
                  <c:v>3.6360365198711066E-7</c:v>
                </c:pt>
                <c:pt idx="872">
                  <c:v>3.6357679914070891E-7</c:v>
                </c:pt>
                <c:pt idx="873">
                  <c:v>3.6172228202368135E-7</c:v>
                </c:pt>
                <c:pt idx="874">
                  <c:v>3.6141163793103449E-7</c:v>
                </c:pt>
                <c:pt idx="875">
                  <c:v>3.6039913700107871E-7</c:v>
                </c:pt>
                <c:pt idx="876">
                  <c:v>3.5942826321467101E-7</c:v>
                </c:pt>
                <c:pt idx="877">
                  <c:v>3.6067276641550057E-7</c:v>
                </c:pt>
                <c:pt idx="878">
                  <c:v>3.6224785407725322E-7</c:v>
                </c:pt>
                <c:pt idx="879">
                  <c:v>3.6462406015037599E-7</c:v>
                </c:pt>
                <c:pt idx="880">
                  <c:v>3.686325E-7</c:v>
                </c:pt>
                <c:pt idx="881">
                  <c:v>3.6674543501611171E-7</c:v>
                </c:pt>
                <c:pt idx="882">
                  <c:v>3.6871244635193134E-7</c:v>
                </c:pt>
                <c:pt idx="883">
                  <c:v>3.6647690655209458E-7</c:v>
                </c:pt>
                <c:pt idx="884">
                  <c:v>3.633369214208827E-7</c:v>
                </c:pt>
                <c:pt idx="885">
                  <c:v>3.6215210355987057E-7</c:v>
                </c:pt>
                <c:pt idx="886">
                  <c:v>3.602483801295896E-7</c:v>
                </c:pt>
                <c:pt idx="887">
                  <c:v>3.591628664495114E-7</c:v>
                </c:pt>
                <c:pt idx="888">
                  <c:v>3.6020043336944744E-7</c:v>
                </c:pt>
                <c:pt idx="889">
                  <c:v>3.5779999999999999E-7</c:v>
                </c:pt>
                <c:pt idx="890">
                  <c:v>3.5904094827586208E-7</c:v>
                </c:pt>
                <c:pt idx="891">
                  <c:v>3.5991926803013992E-7</c:v>
                </c:pt>
                <c:pt idx="892">
                  <c:v>3.5913885898815934E-7</c:v>
                </c:pt>
                <c:pt idx="893">
                  <c:v>3.5978471474703982E-7</c:v>
                </c:pt>
                <c:pt idx="894">
                  <c:v>3.552467811158798E-7</c:v>
                </c:pt>
                <c:pt idx="895">
                  <c:v>3.5552688172043013E-7</c:v>
                </c:pt>
                <c:pt idx="896">
                  <c:v>3.562459546925566E-7</c:v>
                </c:pt>
                <c:pt idx="897">
                  <c:v>3.5583965330444206E-7</c:v>
                </c:pt>
                <c:pt idx="898">
                  <c:v>3.5431818181818182E-7</c:v>
                </c:pt>
                <c:pt idx="899">
                  <c:v>3.5442640692640694E-7</c:v>
                </c:pt>
                <c:pt idx="900">
                  <c:v>3.5352972972972972E-7</c:v>
                </c:pt>
                <c:pt idx="901">
                  <c:v>3.5524811218985978E-7</c:v>
                </c:pt>
                <c:pt idx="902">
                  <c:v>3.519806243272336E-7</c:v>
                </c:pt>
                <c:pt idx="903">
                  <c:v>3.5288249999999998E-7</c:v>
                </c:pt>
                <c:pt idx="904">
                  <c:v>3.5181999999999998E-7</c:v>
                </c:pt>
                <c:pt idx="905">
                  <c:v>3.5146616541353384E-7</c:v>
                </c:pt>
                <c:pt idx="906">
                  <c:v>3.4867346938775511E-7</c:v>
                </c:pt>
                <c:pt idx="907">
                  <c:v>3.4649462365591401E-7</c:v>
                </c:pt>
                <c:pt idx="908">
                  <c:v>3.4481121898597626E-7</c:v>
                </c:pt>
                <c:pt idx="909">
                  <c:v>3.456742179072276E-7</c:v>
                </c:pt>
                <c:pt idx="910">
                  <c:v>3.4456263498920085E-7</c:v>
                </c:pt>
                <c:pt idx="911">
                  <c:v>3.4877693965517241E-7</c:v>
                </c:pt>
                <c:pt idx="912">
                  <c:v>3.4944983818770228E-7</c:v>
                </c:pt>
                <c:pt idx="913">
                  <c:v>3.5238428417653391E-7</c:v>
                </c:pt>
                <c:pt idx="914">
                  <c:v>3.5348012889366275E-7</c:v>
                </c:pt>
                <c:pt idx="915">
                  <c:v>3.5362217438105488E-7</c:v>
                </c:pt>
                <c:pt idx="916">
                  <c:v>3.5639397201291713E-7</c:v>
                </c:pt>
                <c:pt idx="917">
                  <c:v>3.5474221267454352E-7</c:v>
                </c:pt>
                <c:pt idx="918">
                  <c:v>3.5375672766415499E-7</c:v>
                </c:pt>
                <c:pt idx="919">
                  <c:v>3.5304394426580921E-7</c:v>
                </c:pt>
                <c:pt idx="920">
                  <c:v>3.5363250000000004E-7</c:v>
                </c:pt>
                <c:pt idx="921">
                  <c:v>3.5738605230386055E-7</c:v>
                </c:pt>
                <c:pt idx="922">
                  <c:v>3.5390886392009989E-7</c:v>
                </c:pt>
                <c:pt idx="923">
                  <c:v>3.5479591836734696E-7</c:v>
                </c:pt>
                <c:pt idx="924">
                  <c:v>3.5693218514531755E-7</c:v>
                </c:pt>
                <c:pt idx="925">
                  <c:v>3.542949407965554E-7</c:v>
                </c:pt>
                <c:pt idx="926">
                  <c:v>3.5273706896551721E-7</c:v>
                </c:pt>
                <c:pt idx="927">
                  <c:v>3.5374190064794818E-7</c:v>
                </c:pt>
                <c:pt idx="928">
                  <c:v>3.5160733549083064E-7</c:v>
                </c:pt>
                <c:pt idx="929">
                  <c:v>3.5063183520599253E-7</c:v>
                </c:pt>
                <c:pt idx="930">
                  <c:v>3.4869675405742822E-7</c:v>
                </c:pt>
                <c:pt idx="931">
                  <c:v>3.5075573566084789E-7</c:v>
                </c:pt>
                <c:pt idx="932">
                  <c:v>3.5150386533665836E-7</c:v>
                </c:pt>
                <c:pt idx="933">
                  <c:v>3.4841783042394016E-7</c:v>
                </c:pt>
                <c:pt idx="934">
                  <c:v>3.4810374531835207E-7</c:v>
                </c:pt>
                <c:pt idx="935">
                  <c:v>3.4907824222936766E-7</c:v>
                </c:pt>
                <c:pt idx="936">
                  <c:v>3.5377551020408163E-7</c:v>
                </c:pt>
                <c:pt idx="937">
                  <c:v>3.5558665231431646E-7</c:v>
                </c:pt>
                <c:pt idx="938">
                  <c:v>3.5756742179072279E-7</c:v>
                </c:pt>
                <c:pt idx="939">
                  <c:v>3.591046386192017E-7</c:v>
                </c:pt>
                <c:pt idx="940">
                  <c:v>3.6128910463861923E-7</c:v>
                </c:pt>
                <c:pt idx="941">
                  <c:v>3.6223300970873787E-7</c:v>
                </c:pt>
                <c:pt idx="942">
                  <c:v>3.6154838709677418E-7</c:v>
                </c:pt>
                <c:pt idx="943">
                  <c:v>3.5653875000000001E-7</c:v>
                </c:pt>
                <c:pt idx="944">
                  <c:v>3.5256691635455684E-7</c:v>
                </c:pt>
                <c:pt idx="945">
                  <c:v>3.5412734082397003E-7</c:v>
                </c:pt>
                <c:pt idx="946">
                  <c:v>3.566325E-7</c:v>
                </c:pt>
                <c:pt idx="947">
                  <c:v>3.550375939849624E-7</c:v>
                </c:pt>
                <c:pt idx="948">
                  <c:v>3.5481243301178993E-7</c:v>
                </c:pt>
                <c:pt idx="949">
                  <c:v>3.545810955961332E-7</c:v>
                </c:pt>
                <c:pt idx="950">
                  <c:v>3.5377551020408163E-7</c:v>
                </c:pt>
                <c:pt idx="951">
                  <c:v>3.5594420600858368E-7</c:v>
                </c:pt>
                <c:pt idx="952">
                  <c:v>3.5053753117206982E-7</c:v>
                </c:pt>
                <c:pt idx="953">
                  <c:v>3.5267493796526055E-7</c:v>
                </c:pt>
                <c:pt idx="954">
                  <c:v>3.5237965043695379E-7</c:v>
                </c:pt>
                <c:pt idx="955">
                  <c:v>3.5340948813982522E-7</c:v>
                </c:pt>
                <c:pt idx="956">
                  <c:v>3.5630423940149627E-7</c:v>
                </c:pt>
                <c:pt idx="957">
                  <c:v>3.5502618453865334E-7</c:v>
                </c:pt>
                <c:pt idx="958">
                  <c:v>3.5550911039657017E-7</c:v>
                </c:pt>
                <c:pt idx="959">
                  <c:v>3.5766917293233082E-7</c:v>
                </c:pt>
                <c:pt idx="960">
                  <c:v>3.5997308934338001E-7</c:v>
                </c:pt>
                <c:pt idx="961">
                  <c:v>3.6575187969924813E-7</c:v>
                </c:pt>
                <c:pt idx="962">
                  <c:v>3.6932330827067669E-7</c:v>
                </c:pt>
                <c:pt idx="963">
                  <c:v>3.7215749730312836E-7</c:v>
                </c:pt>
                <c:pt idx="964">
                  <c:v>3.73207343412527E-7</c:v>
                </c:pt>
                <c:pt idx="965">
                  <c:v>3.7743548387096771E-7</c:v>
                </c:pt>
                <c:pt idx="966">
                  <c:v>3.7821160042964553E-7</c:v>
                </c:pt>
                <c:pt idx="967">
                  <c:v>3.7975156054931335E-7</c:v>
                </c:pt>
                <c:pt idx="968">
                  <c:v>3.7862796504369539E-7</c:v>
                </c:pt>
                <c:pt idx="969">
                  <c:v>3.8150621890547263E-7</c:v>
                </c:pt>
                <c:pt idx="970">
                  <c:v>3.8501990049751242E-7</c:v>
                </c:pt>
                <c:pt idx="971">
                  <c:v>3.8439027431421445E-7</c:v>
                </c:pt>
                <c:pt idx="972">
                  <c:v>3.8415230961298379E-7</c:v>
                </c:pt>
                <c:pt idx="973">
                  <c:v>3.8227759914255091E-7</c:v>
                </c:pt>
                <c:pt idx="974">
                  <c:v>3.8121911922663801E-7</c:v>
                </c:pt>
                <c:pt idx="975">
                  <c:v>3.8199785177228784E-7</c:v>
                </c:pt>
                <c:pt idx="976">
                  <c:v>3.784301075268817E-7</c:v>
                </c:pt>
                <c:pt idx="977">
                  <c:v>3.7915145005370567E-7</c:v>
                </c:pt>
                <c:pt idx="978">
                  <c:v>3.7995703544575724E-7</c:v>
                </c:pt>
                <c:pt idx="979">
                  <c:v>3.8138023630504838E-7</c:v>
                </c:pt>
                <c:pt idx="980">
                  <c:v>3.8438250000000002E-7</c:v>
                </c:pt>
                <c:pt idx="981">
                  <c:v>3.885230934479055E-7</c:v>
                </c:pt>
                <c:pt idx="982">
                  <c:v>3.9016111707841034E-7</c:v>
                </c:pt>
                <c:pt idx="983">
                  <c:v>3.9013426423200859E-7</c:v>
                </c:pt>
                <c:pt idx="984">
                  <c:v>3.8816129032258066E-7</c:v>
                </c:pt>
                <c:pt idx="985">
                  <c:v>3.8892895586652317E-7</c:v>
                </c:pt>
                <c:pt idx="986">
                  <c:v>3.888482238966631E-7</c:v>
                </c:pt>
                <c:pt idx="987">
                  <c:v>3.8853987068965514E-7</c:v>
                </c:pt>
                <c:pt idx="988">
                  <c:v>3.8455913978494622E-7</c:v>
                </c:pt>
                <c:pt idx="989">
                  <c:v>3.8395048439181918E-7</c:v>
                </c:pt>
                <c:pt idx="990">
                  <c:v>3.8368137782561892E-7</c:v>
                </c:pt>
                <c:pt idx="991">
                  <c:v>3.8376210979547899E-7</c:v>
                </c:pt>
                <c:pt idx="992">
                  <c:v>3.8072120559741659E-7</c:v>
                </c:pt>
                <c:pt idx="993">
                  <c:v>3.7900755124056097E-7</c:v>
                </c:pt>
                <c:pt idx="994">
                  <c:v>3.7877297297297296E-7</c:v>
                </c:pt>
                <c:pt idx="995">
                  <c:v>3.7837486457204765E-7</c:v>
                </c:pt>
                <c:pt idx="996">
                  <c:v>3.7997830802603032E-7</c:v>
                </c:pt>
                <c:pt idx="997">
                  <c:v>3.8474347826086958E-7</c:v>
                </c:pt>
                <c:pt idx="998">
                  <c:v>3.8736561479869424E-7</c:v>
                </c:pt>
                <c:pt idx="999">
                  <c:v>3.8629239130434788E-7</c:v>
                </c:pt>
                <c:pt idx="1000">
                  <c:v>3.8822173913043474E-7</c:v>
                </c:pt>
                <c:pt idx="1001">
                  <c:v>3.8698808234019504E-7</c:v>
                </c:pt>
                <c:pt idx="1002">
                  <c:v>3.8785329018338728E-7</c:v>
                </c:pt>
                <c:pt idx="1003">
                  <c:v>3.8634304207119743E-7</c:v>
                </c:pt>
                <c:pt idx="1004">
                  <c:v>3.8639935414424114E-7</c:v>
                </c:pt>
                <c:pt idx="1005">
                  <c:v>3.8315193965517239E-7</c:v>
                </c:pt>
                <c:pt idx="1006">
                  <c:v>3.8814854682454249E-7</c:v>
                </c:pt>
                <c:pt idx="1007">
                  <c:v>3.8925188374596341E-7</c:v>
                </c:pt>
                <c:pt idx="1008">
                  <c:v>3.9058728448275865E-7</c:v>
                </c:pt>
                <c:pt idx="1009">
                  <c:v>3.9166486486486486E-7</c:v>
                </c:pt>
                <c:pt idx="1010">
                  <c:v>3.9117044228694712E-7</c:v>
                </c:pt>
                <c:pt idx="1011">
                  <c:v>3.8882131324004306E-7</c:v>
                </c:pt>
                <c:pt idx="1012">
                  <c:v>3.9357142857142858E-7</c:v>
                </c:pt>
                <c:pt idx="1013">
                  <c:v>3.9127018299246502E-7</c:v>
                </c:pt>
                <c:pt idx="1014">
                  <c:v>3.9210125000000001E-7</c:v>
                </c:pt>
                <c:pt idx="1015">
                  <c:v>3.8845703611457038E-7</c:v>
                </c:pt>
                <c:pt idx="1016">
                  <c:v>3.8998256537982571E-7</c:v>
                </c:pt>
                <c:pt idx="1017">
                  <c:v>3.8736870310825294E-7</c:v>
                </c:pt>
                <c:pt idx="1018">
                  <c:v>3.8857679914070894E-7</c:v>
                </c:pt>
                <c:pt idx="1019">
                  <c:v>3.8796017222820241E-7</c:v>
                </c:pt>
                <c:pt idx="1020">
                  <c:v>3.8963978494623654E-7</c:v>
                </c:pt>
                <c:pt idx="1021">
                  <c:v>3.8912081984897523E-7</c:v>
                </c:pt>
                <c:pt idx="1022">
                  <c:v>3.8956121343445289E-7</c:v>
                </c:pt>
                <c:pt idx="1023">
                  <c:v>3.9240520043336944E-7</c:v>
                </c:pt>
                <c:pt idx="1024">
                  <c:v>3.9683045356371492E-7</c:v>
                </c:pt>
                <c:pt idx="1025">
                  <c:v>3.9617424242424245E-7</c:v>
                </c:pt>
                <c:pt idx="1026">
                  <c:v>3.9585405405405402E-7</c:v>
                </c:pt>
                <c:pt idx="1027">
                  <c:v>3.9755675675675676E-7</c:v>
                </c:pt>
                <c:pt idx="1028">
                  <c:v>3.9799136069114473E-7</c:v>
                </c:pt>
                <c:pt idx="1029">
                  <c:v>3.9893743257820931E-7</c:v>
                </c:pt>
                <c:pt idx="1030">
                  <c:v>3.9602481121898597E-7</c:v>
                </c:pt>
                <c:pt idx="1031">
                  <c:v>3.9436756756756757E-7</c:v>
                </c:pt>
                <c:pt idx="1032">
                  <c:v>3.9504324324324328E-7</c:v>
                </c:pt>
                <c:pt idx="1033">
                  <c:v>3.9620950323974079E-7</c:v>
                </c:pt>
                <c:pt idx="1034">
                  <c:v>3.9454153182308524E-7</c:v>
                </c:pt>
                <c:pt idx="1035">
                  <c:v>3.9683387270765908E-7</c:v>
                </c:pt>
                <c:pt idx="1036">
                  <c:v>4.0136609071274297E-7</c:v>
                </c:pt>
                <c:pt idx="1037">
                  <c:v>4.0214902807775377E-7</c:v>
                </c:pt>
                <c:pt idx="1038">
                  <c:v>4.0209277238403454E-7</c:v>
                </c:pt>
                <c:pt idx="1039">
                  <c:v>4.0206135629709367E-7</c:v>
                </c:pt>
                <c:pt idx="1040">
                  <c:v>4.0168098818474759E-7</c:v>
                </c:pt>
                <c:pt idx="1041">
                  <c:v>4.0189989235737352E-7</c:v>
                </c:pt>
                <c:pt idx="1042">
                  <c:v>3.9802475780409045E-7</c:v>
                </c:pt>
                <c:pt idx="1043">
                  <c:v>3.970021528525296E-7</c:v>
                </c:pt>
                <c:pt idx="1044">
                  <c:v>3.9659115426105718E-7</c:v>
                </c:pt>
                <c:pt idx="1045">
                  <c:v>3.9530172413793101E-7</c:v>
                </c:pt>
                <c:pt idx="1046">
                  <c:v>3.9638320775026906E-7</c:v>
                </c:pt>
                <c:pt idx="1047">
                  <c:v>3.9544864864864865E-7</c:v>
                </c:pt>
                <c:pt idx="1048">
                  <c:v>3.9511314655172415E-7</c:v>
                </c:pt>
                <c:pt idx="1049">
                  <c:v>3.9971982758620693E-7</c:v>
                </c:pt>
                <c:pt idx="1050">
                  <c:v>3.9285791173304633E-7</c:v>
                </c:pt>
                <c:pt idx="1051">
                  <c:v>3.9488721804511279E-7</c:v>
                </c:pt>
                <c:pt idx="1052">
                  <c:v>3.9700859291084858E-7</c:v>
                </c:pt>
                <c:pt idx="1053">
                  <c:v>3.967575E-7</c:v>
                </c:pt>
                <c:pt idx="1054">
                  <c:v>3.9561695278969956E-7</c:v>
                </c:pt>
                <c:pt idx="1055">
                  <c:v>3.9547311827956986E-7</c:v>
                </c:pt>
                <c:pt idx="1056">
                  <c:v>3.901774193548387E-7</c:v>
                </c:pt>
                <c:pt idx="1057">
                  <c:v>3.980537634408602E-7</c:v>
                </c:pt>
                <c:pt idx="1058">
                  <c:v>3.999086021505376E-7</c:v>
                </c:pt>
                <c:pt idx="1059">
                  <c:v>3.9998924731182797E-7</c:v>
                </c:pt>
                <c:pt idx="1060">
                  <c:v>4.0122448979591839E-7</c:v>
                </c:pt>
                <c:pt idx="1061">
                  <c:v>4.0418279569892472E-7</c:v>
                </c:pt>
                <c:pt idx="1062">
                  <c:v>4.0854682454251884E-7</c:v>
                </c:pt>
                <c:pt idx="1063">
                  <c:v>4.1075349838536064E-7</c:v>
                </c:pt>
                <c:pt idx="1064">
                  <c:v>4.095922746781116E-7</c:v>
                </c:pt>
                <c:pt idx="1065">
                  <c:v>4.0835125000000001E-7</c:v>
                </c:pt>
                <c:pt idx="1066">
                  <c:v>4.0725749999999999E-7</c:v>
                </c:pt>
                <c:pt idx="1067">
                  <c:v>4.0505735660847882E-7</c:v>
                </c:pt>
                <c:pt idx="1068">
                  <c:v>3.9907577639751555E-7</c:v>
                </c:pt>
                <c:pt idx="1069">
                  <c:v>4.0000746268656716E-7</c:v>
                </c:pt>
                <c:pt idx="1070">
                  <c:v>4.0197132169576056E-7</c:v>
                </c:pt>
                <c:pt idx="1071">
                  <c:v>4.0241073657927592E-7</c:v>
                </c:pt>
                <c:pt idx="1072">
                  <c:v>3.9993576017130621E-7</c:v>
                </c:pt>
                <c:pt idx="1073">
                  <c:v>4.0114639397201293E-7</c:v>
                </c:pt>
                <c:pt idx="1074">
                  <c:v>4.0206135629709367E-7</c:v>
                </c:pt>
                <c:pt idx="1075">
                  <c:v>4.0686623516720604E-7</c:v>
                </c:pt>
                <c:pt idx="1076">
                  <c:v>4.0675107758620689E-7</c:v>
                </c:pt>
                <c:pt idx="1077">
                  <c:v>4.0160387513455327E-7</c:v>
                </c:pt>
                <c:pt idx="1078">
                  <c:v>4.0023093447905481E-7</c:v>
                </c:pt>
                <c:pt idx="1079">
                  <c:v>3.9797877652933834E-7</c:v>
                </c:pt>
                <c:pt idx="1080">
                  <c:v>3.9791374999999999E-7</c:v>
                </c:pt>
                <c:pt idx="1081">
                  <c:v>3.9281999999999999E-7</c:v>
                </c:pt>
                <c:pt idx="1082">
                  <c:v>3.9338250000000001E-7</c:v>
                </c:pt>
                <c:pt idx="1083">
                  <c:v>3.9489817792068593E-7</c:v>
                </c:pt>
                <c:pt idx="1084">
                  <c:v>3.9709227467811161E-7</c:v>
                </c:pt>
                <c:pt idx="1085">
                  <c:v>3.9778732545649835E-7</c:v>
                </c:pt>
                <c:pt idx="1086">
                  <c:v>4.0001611170784106E-7</c:v>
                </c:pt>
                <c:pt idx="1087">
                  <c:v>4.0187096774193548E-7</c:v>
                </c:pt>
                <c:pt idx="1088">
                  <c:v>4.0496770721205597E-7</c:v>
                </c:pt>
                <c:pt idx="1089">
                  <c:v>4.0592233009708735E-7</c:v>
                </c:pt>
                <c:pt idx="1090">
                  <c:v>4.0718985976267529E-7</c:v>
                </c:pt>
                <c:pt idx="1091">
                  <c:v>4.0888888888888892E-7</c:v>
                </c:pt>
                <c:pt idx="1092">
                  <c:v>4.0964401294498379E-7</c:v>
                </c:pt>
                <c:pt idx="1093">
                  <c:v>4.1118122977346281E-7</c:v>
                </c:pt>
                <c:pt idx="1094">
                  <c:v>4.0956942949407964E-7</c:v>
                </c:pt>
                <c:pt idx="1095">
                  <c:v>4.0977419354838709E-7</c:v>
                </c:pt>
                <c:pt idx="1096">
                  <c:v>4.0748924731182795E-7</c:v>
                </c:pt>
                <c:pt idx="1097">
                  <c:v>4.0852846401718583E-7</c:v>
                </c:pt>
                <c:pt idx="1098">
                  <c:v>4.0603114930182603E-7</c:v>
                </c:pt>
                <c:pt idx="1099">
                  <c:v>4.0595698924731186E-7</c:v>
                </c:pt>
                <c:pt idx="1100">
                  <c:v>4.0529063509149626E-7</c:v>
                </c:pt>
                <c:pt idx="1101">
                  <c:v>4.0787405812701827E-7</c:v>
                </c:pt>
                <c:pt idx="1102">
                  <c:v>4.0713250000000004E-7</c:v>
                </c:pt>
                <c:pt idx="1103">
                  <c:v>4.0172409488139824E-7</c:v>
                </c:pt>
                <c:pt idx="1104">
                  <c:v>4.0457000000000003E-7</c:v>
                </c:pt>
                <c:pt idx="1105">
                  <c:v>4.0714588528678306E-7</c:v>
                </c:pt>
                <c:pt idx="1106">
                  <c:v>4.0972104607721042E-7</c:v>
                </c:pt>
                <c:pt idx="1107">
                  <c:v>4.0527556109725688E-7</c:v>
                </c:pt>
                <c:pt idx="1108">
                  <c:v>4.031325E-7</c:v>
                </c:pt>
                <c:pt idx="1109">
                  <c:v>4.0309753483386927E-7</c:v>
                </c:pt>
                <c:pt idx="1110">
                  <c:v>4.054672395273899E-7</c:v>
                </c:pt>
                <c:pt idx="1111">
                  <c:v>4.0592373791621916E-7</c:v>
                </c:pt>
                <c:pt idx="1112">
                  <c:v>4.0802588996763757E-7</c:v>
                </c:pt>
                <c:pt idx="1113">
                  <c:v>4.0366486486486486E-7</c:v>
                </c:pt>
                <c:pt idx="1114">
                  <c:v>4.0575216450216455E-7</c:v>
                </c:pt>
                <c:pt idx="1115">
                  <c:v>4.1078833693304532E-7</c:v>
                </c:pt>
                <c:pt idx="1116">
                  <c:v>4.1180151024811214E-7</c:v>
                </c:pt>
                <c:pt idx="1117">
                  <c:v>4.1417475728155344E-7</c:v>
                </c:pt>
                <c:pt idx="1118">
                  <c:v>4.1499461206896552E-7</c:v>
                </c:pt>
                <c:pt idx="1119">
                  <c:v>4.1525749999999996E-7</c:v>
                </c:pt>
                <c:pt idx="1120">
                  <c:v>4.1602992518703244E-7</c:v>
                </c:pt>
                <c:pt idx="1121">
                  <c:v>4.1400374064837904E-7</c:v>
                </c:pt>
                <c:pt idx="1122">
                  <c:v>4.1523845193508117E-7</c:v>
                </c:pt>
                <c:pt idx="1123">
                  <c:v>4.1278875E-7</c:v>
                </c:pt>
                <c:pt idx="1124">
                  <c:v>4.0953875000000002E-7</c:v>
                </c:pt>
                <c:pt idx="1125">
                  <c:v>4.1220730397422126E-7</c:v>
                </c:pt>
                <c:pt idx="1126">
                  <c:v>4.1055376344086024E-7</c:v>
                </c:pt>
                <c:pt idx="1127">
                  <c:v>4.1121097954790098E-7</c:v>
                </c:pt>
                <c:pt idx="1128">
                  <c:v>4.0770226537216827E-7</c:v>
                </c:pt>
                <c:pt idx="1129">
                  <c:v>4.0834054054054055E-7</c:v>
                </c:pt>
                <c:pt idx="1130">
                  <c:v>4.1095032397408208E-7</c:v>
                </c:pt>
                <c:pt idx="1131">
                  <c:v>4.1576591154261059E-7</c:v>
                </c:pt>
                <c:pt idx="1132">
                  <c:v>4.1473627556512377E-7</c:v>
                </c:pt>
                <c:pt idx="1133">
                  <c:v>4.1414778856526427E-7</c:v>
                </c:pt>
                <c:pt idx="1134">
                  <c:v>4.1359375000000004E-7</c:v>
                </c:pt>
                <c:pt idx="1135">
                  <c:v>4.1793864370290632E-7</c:v>
                </c:pt>
                <c:pt idx="1136">
                  <c:v>4.1548335123523094E-7</c:v>
                </c:pt>
                <c:pt idx="1137">
                  <c:v>4.1469989281886387E-7</c:v>
                </c:pt>
                <c:pt idx="1138">
                  <c:v>4.1254301075268822E-7</c:v>
                </c:pt>
                <c:pt idx="1139">
                  <c:v>4.1177610333692143E-7</c:v>
                </c:pt>
                <c:pt idx="1140">
                  <c:v>4.143018259935553E-7</c:v>
                </c:pt>
                <c:pt idx="1141">
                  <c:v>4.1749731471535979E-7</c:v>
                </c:pt>
                <c:pt idx="1142">
                  <c:v>4.1824193548387101E-7</c:v>
                </c:pt>
                <c:pt idx="1143">
                  <c:v>4.1980665950590764E-7</c:v>
                </c:pt>
                <c:pt idx="1144">
                  <c:v>4.1860124999999998E-7</c:v>
                </c:pt>
                <c:pt idx="1145">
                  <c:v>4.1798501872659178E-7</c:v>
                </c:pt>
                <c:pt idx="1146">
                  <c:v>4.1873408239700379E-7</c:v>
                </c:pt>
                <c:pt idx="1147">
                  <c:v>4.1916219119226643E-7</c:v>
                </c:pt>
                <c:pt idx="1148">
                  <c:v>4.1419441460794842E-7</c:v>
                </c:pt>
                <c:pt idx="1149">
                  <c:v>4.125026852846402E-7</c:v>
                </c:pt>
                <c:pt idx="1150">
                  <c:v>4.0993548387096772E-7</c:v>
                </c:pt>
                <c:pt idx="1151">
                  <c:v>4.1409385113268609E-7</c:v>
                </c:pt>
                <c:pt idx="1152">
                  <c:v>4.1484897518878101E-7</c:v>
                </c:pt>
                <c:pt idx="1153">
                  <c:v>4.1296017222820238E-7</c:v>
                </c:pt>
                <c:pt idx="1154">
                  <c:v>4.1020922746781118E-7</c:v>
                </c:pt>
                <c:pt idx="1155">
                  <c:v>4.1263250000000003E-7</c:v>
                </c:pt>
                <c:pt idx="1156">
                  <c:v>4.1412842892768084E-7</c:v>
                </c:pt>
                <c:pt idx="1157">
                  <c:v>4.1031257783312573E-7</c:v>
                </c:pt>
                <c:pt idx="1158">
                  <c:v>4.0942910447761193E-7</c:v>
                </c:pt>
                <c:pt idx="1159">
                  <c:v>4.1228927680798003E-7</c:v>
                </c:pt>
                <c:pt idx="1160">
                  <c:v>4.1144763092269329E-7</c:v>
                </c:pt>
                <c:pt idx="1161">
                  <c:v>4.1822042341220424E-7</c:v>
                </c:pt>
                <c:pt idx="1162">
                  <c:v>4.2010124999999999E-7</c:v>
                </c:pt>
                <c:pt idx="1163">
                  <c:v>4.2356605800214826E-7</c:v>
                </c:pt>
                <c:pt idx="1164">
                  <c:v>4.2112244897959184E-7</c:v>
                </c:pt>
                <c:pt idx="1165">
                  <c:v>4.2076881720430109E-7</c:v>
                </c:pt>
                <c:pt idx="1166">
                  <c:v>4.1758880516684609E-7</c:v>
                </c:pt>
                <c:pt idx="1167">
                  <c:v>4.2132146709816613E-7</c:v>
                </c:pt>
                <c:pt idx="1168">
                  <c:v>4.2039459459459459E-7</c:v>
                </c:pt>
                <c:pt idx="1169">
                  <c:v>4.2094827586206901E-7</c:v>
                </c:pt>
                <c:pt idx="1170">
                  <c:v>4.2175995694294941E-7</c:v>
                </c:pt>
                <c:pt idx="1171">
                  <c:v>4.24989235737352E-7</c:v>
                </c:pt>
                <c:pt idx="1172">
                  <c:v>4.2797631862217438E-7</c:v>
                </c:pt>
                <c:pt idx="1173">
                  <c:v>4.31936329588015E-7</c:v>
                </c:pt>
                <c:pt idx="1174">
                  <c:v>4.3489795918367345E-7</c:v>
                </c:pt>
                <c:pt idx="1175">
                  <c:v>4.3280343716433941E-7</c:v>
                </c:pt>
                <c:pt idx="1176">
                  <c:v>4.3674919268030142E-7</c:v>
                </c:pt>
                <c:pt idx="1177">
                  <c:v>4.313939720129171E-7</c:v>
                </c:pt>
                <c:pt idx="1178">
                  <c:v>4.31259418729817E-7</c:v>
                </c:pt>
                <c:pt idx="1179">
                  <c:v>4.3101722282023683E-7</c:v>
                </c:pt>
                <c:pt idx="1180">
                  <c:v>4.3203982777179763E-7</c:v>
                </c:pt>
                <c:pt idx="1181">
                  <c:v>4.2750749999999998E-7</c:v>
                </c:pt>
                <c:pt idx="1182">
                  <c:v>4.2344500000000002E-7</c:v>
                </c:pt>
                <c:pt idx="1183">
                  <c:v>4.2482022471910115E-7</c:v>
                </c:pt>
                <c:pt idx="1184">
                  <c:v>4.2491385767790262E-7</c:v>
                </c:pt>
                <c:pt idx="1185">
                  <c:v>4.2725468164794008E-7</c:v>
                </c:pt>
                <c:pt idx="1186">
                  <c:v>4.2935691318327977E-7</c:v>
                </c:pt>
                <c:pt idx="1187">
                  <c:v>4.3348338692390144E-7</c:v>
                </c:pt>
                <c:pt idx="1188">
                  <c:v>4.3219354838709677E-7</c:v>
                </c:pt>
                <c:pt idx="1189">
                  <c:v>4.31259418729817E-7</c:v>
                </c:pt>
                <c:pt idx="1190">
                  <c:v>4.3202804746494067E-7</c:v>
                </c:pt>
                <c:pt idx="1191">
                  <c:v>4.3093649085037676E-7</c:v>
                </c:pt>
                <c:pt idx="1192">
                  <c:v>4.2980624327233585E-7</c:v>
                </c:pt>
                <c:pt idx="1193">
                  <c:v>4.3160215053763441E-7</c:v>
                </c:pt>
                <c:pt idx="1194">
                  <c:v>4.2741119483315392E-7</c:v>
                </c:pt>
                <c:pt idx="1195">
                  <c:v>4.2982277121374867E-7</c:v>
                </c:pt>
                <c:pt idx="1196">
                  <c:v>4.3386021505376344E-7</c:v>
                </c:pt>
                <c:pt idx="1197">
                  <c:v>4.3981203007518796E-7</c:v>
                </c:pt>
                <c:pt idx="1198">
                  <c:v>4.4754036598493001E-7</c:v>
                </c:pt>
                <c:pt idx="1199">
                  <c:v>4.5251883745963401E-7</c:v>
                </c:pt>
                <c:pt idx="1200">
                  <c:v>4.5698600645855757E-7</c:v>
                </c:pt>
                <c:pt idx="1201">
                  <c:v>4.6596216216216216E-7</c:v>
                </c:pt>
                <c:pt idx="1202">
                  <c:v>4.6877297297297295E-7</c:v>
                </c:pt>
                <c:pt idx="1203">
                  <c:v>4.7210979547900969E-7</c:v>
                </c:pt>
                <c:pt idx="1204">
                  <c:v>4.7598387096774193E-7</c:v>
                </c:pt>
                <c:pt idx="1205">
                  <c:v>4.7439720129171155E-7</c:v>
                </c:pt>
                <c:pt idx="1206">
                  <c:v>4.7706135629709369E-7</c:v>
                </c:pt>
                <c:pt idx="1207">
                  <c:v>4.7659925093632954E-7</c:v>
                </c:pt>
                <c:pt idx="1208">
                  <c:v>4.8630586766541829E-7</c:v>
                </c:pt>
                <c:pt idx="1209">
                  <c:v>4.8499463519313308E-7</c:v>
                </c:pt>
                <c:pt idx="1210">
                  <c:v>4.8999999999999997E-7</c:v>
                </c:pt>
                <c:pt idx="1211">
                  <c:v>4.9229837702871407E-7</c:v>
                </c:pt>
                <c:pt idx="1212">
                  <c:v>4.8874999999999998E-7</c:v>
                </c:pt>
                <c:pt idx="1213">
                  <c:v>4.8752953813104192E-7</c:v>
                </c:pt>
                <c:pt idx="1214">
                  <c:v>4.9081270182992462E-7</c:v>
                </c:pt>
                <c:pt idx="1215">
                  <c:v>4.836006458557589E-7</c:v>
                </c:pt>
                <c:pt idx="1216">
                  <c:v>4.8621374865735771E-7</c:v>
                </c:pt>
                <c:pt idx="1217">
                  <c:v>4.8680451127819547E-7</c:v>
                </c:pt>
                <c:pt idx="1218">
                  <c:v>4.884176533907428E-7</c:v>
                </c:pt>
                <c:pt idx="1219">
                  <c:v>4.9320775026910655E-7</c:v>
                </c:pt>
                <c:pt idx="1220">
                  <c:v>4.9689784946236563E-7</c:v>
                </c:pt>
                <c:pt idx="1221">
                  <c:v>4.9460710441334767E-7</c:v>
                </c:pt>
                <c:pt idx="1222">
                  <c:v>4.9899570354457578E-7</c:v>
                </c:pt>
                <c:pt idx="1223">
                  <c:v>4.9910118406889128E-7</c:v>
                </c:pt>
                <c:pt idx="1224">
                  <c:v>5.0079913606911447E-7</c:v>
                </c:pt>
                <c:pt idx="1225">
                  <c:v>5.0161081081081078E-7</c:v>
                </c:pt>
                <c:pt idx="1226">
                  <c:v>4.9988133764832794E-7</c:v>
                </c:pt>
                <c:pt idx="1227">
                  <c:v>4.9637540453074434E-7</c:v>
                </c:pt>
                <c:pt idx="1228">
                  <c:v>4.9531182795698933E-7</c:v>
                </c:pt>
                <c:pt idx="1229">
                  <c:v>4.9651776103336927E-7</c:v>
                </c:pt>
                <c:pt idx="1230">
                  <c:v>4.8819500000000001E-7</c:v>
                </c:pt>
                <c:pt idx="1231">
                  <c:v>4.8369364881693645E-7</c:v>
                </c:pt>
                <c:pt idx="1232">
                  <c:v>4.8435910224438907E-7</c:v>
                </c:pt>
                <c:pt idx="1233">
                  <c:v>4.8298753117206982E-7</c:v>
                </c:pt>
                <c:pt idx="1234">
                  <c:v>4.8192768079800502E-7</c:v>
                </c:pt>
                <c:pt idx="1235">
                  <c:v>4.7691136079900127E-7</c:v>
                </c:pt>
                <c:pt idx="1236">
                  <c:v>4.7941375000000003E-7</c:v>
                </c:pt>
                <c:pt idx="1237">
                  <c:v>4.8259914255091108E-7</c:v>
                </c:pt>
                <c:pt idx="1238">
                  <c:v>4.8989258861439309E-7</c:v>
                </c:pt>
                <c:pt idx="1239">
                  <c:v>4.8942060085836911E-7</c:v>
                </c:pt>
                <c:pt idx="1240">
                  <c:v>4.9510204081632654E-7</c:v>
                </c:pt>
                <c:pt idx="1241">
                  <c:v>5.0015102481121902E-7</c:v>
                </c:pt>
                <c:pt idx="1242">
                  <c:v>4.995567567567567E-7</c:v>
                </c:pt>
                <c:pt idx="1243">
                  <c:v>5.0360691144708422E-7</c:v>
                </c:pt>
                <c:pt idx="1244">
                  <c:v>5.0231351351351355E-7</c:v>
                </c:pt>
                <c:pt idx="1245">
                  <c:v>5.0250812567713973E-7</c:v>
                </c:pt>
                <c:pt idx="1246">
                  <c:v>4.9974539544962074E-7</c:v>
                </c:pt>
                <c:pt idx="1247">
                  <c:v>5.0455183585313178E-7</c:v>
                </c:pt>
                <c:pt idx="1248">
                  <c:v>5.0222521551724133E-7</c:v>
                </c:pt>
                <c:pt idx="1249">
                  <c:v>5.0922663802363052E-7</c:v>
                </c:pt>
                <c:pt idx="1250">
                  <c:v>5.0783029001074113E-7</c:v>
                </c:pt>
                <c:pt idx="1251">
                  <c:v>5.1180524344569294E-7</c:v>
                </c:pt>
                <c:pt idx="1252">
                  <c:v>5.1835124999999996E-7</c:v>
                </c:pt>
                <c:pt idx="1253">
                  <c:v>5.0958199356913188E-7</c:v>
                </c:pt>
                <c:pt idx="1254">
                  <c:v>5.0556999999999999E-7</c:v>
                </c:pt>
                <c:pt idx="1255">
                  <c:v>5.1076098606645225E-7</c:v>
                </c:pt>
                <c:pt idx="1256">
                  <c:v>5.0747625000000004E-7</c:v>
                </c:pt>
                <c:pt idx="1257">
                  <c:v>5.060075E-7</c:v>
                </c:pt>
                <c:pt idx="1258">
                  <c:v>5.0035081148564293E-7</c:v>
                </c:pt>
                <c:pt idx="1259">
                  <c:v>5.0047506234413972E-7</c:v>
                </c:pt>
                <c:pt idx="1260">
                  <c:v>4.9806999999999996E-7</c:v>
                </c:pt>
                <c:pt idx="1261">
                  <c:v>4.8766375000000001E-7</c:v>
                </c:pt>
                <c:pt idx="1262">
                  <c:v>4.8857449088960342E-7</c:v>
                </c:pt>
                <c:pt idx="1263">
                  <c:v>4.9044623655913979E-7</c:v>
                </c:pt>
                <c:pt idx="1264">
                  <c:v>4.8850053937432579E-7</c:v>
                </c:pt>
                <c:pt idx="1265">
                  <c:v>4.9319309600863004E-7</c:v>
                </c:pt>
                <c:pt idx="1266">
                  <c:v>5.0047516198704105E-7</c:v>
                </c:pt>
                <c:pt idx="1267">
                  <c:v>5.0020518358531316E-7</c:v>
                </c:pt>
                <c:pt idx="1268">
                  <c:v>5.0279999999999998E-7</c:v>
                </c:pt>
                <c:pt idx="1269">
                  <c:v>5.0374594594594591E-7</c:v>
                </c:pt>
                <c:pt idx="1270">
                  <c:v>5.0392664509169369E-7</c:v>
                </c:pt>
                <c:pt idx="1271">
                  <c:v>5.0143931256713214E-7</c:v>
                </c:pt>
                <c:pt idx="1272">
                  <c:v>5.0227175080558535E-7</c:v>
                </c:pt>
                <c:pt idx="1273">
                  <c:v>5.0100966702470464E-7</c:v>
                </c:pt>
                <c:pt idx="1274">
                  <c:v>5.0378401997503116E-7</c:v>
                </c:pt>
                <c:pt idx="1275">
                  <c:v>5.0241374999999995E-7</c:v>
                </c:pt>
                <c:pt idx="1276">
                  <c:v>4.9782000000000005E-7</c:v>
                </c:pt>
                <c:pt idx="1277">
                  <c:v>5.0020408163265312E-7</c:v>
                </c:pt>
                <c:pt idx="1278">
                  <c:v>5.0299999999999999E-7</c:v>
                </c:pt>
                <c:pt idx="1279">
                  <c:v>5.0141245972073034E-7</c:v>
                </c:pt>
                <c:pt idx="1280">
                  <c:v>4.9797093649085036E-7</c:v>
                </c:pt>
                <c:pt idx="1281">
                  <c:v>4.9672599784250271E-7</c:v>
                </c:pt>
                <c:pt idx="1282">
                  <c:v>4.9888709677419361E-7</c:v>
                </c:pt>
                <c:pt idx="1283">
                  <c:v>5.0437567276641557E-7</c:v>
                </c:pt>
                <c:pt idx="1284">
                  <c:v>5.0578947368421058E-7</c:v>
                </c:pt>
                <c:pt idx="1285">
                  <c:v>5.0772287862513425E-7</c:v>
                </c:pt>
                <c:pt idx="1286">
                  <c:v>5.0695161290322574E-7</c:v>
                </c:pt>
                <c:pt idx="1287">
                  <c:v>5.0654135338345861E-7</c:v>
                </c:pt>
                <c:pt idx="1288">
                  <c:v>5.0785714285714293E-7</c:v>
                </c:pt>
                <c:pt idx="1289">
                  <c:v>5.1069967707212055E-7</c:v>
                </c:pt>
                <c:pt idx="1290">
                  <c:v>5.103655913978495E-7</c:v>
                </c:pt>
                <c:pt idx="1291">
                  <c:v>5.0573354908306357E-7</c:v>
                </c:pt>
                <c:pt idx="1292">
                  <c:v>5.0757804090419802E-7</c:v>
                </c:pt>
                <c:pt idx="1293">
                  <c:v>5.1018338727076592E-7</c:v>
                </c:pt>
                <c:pt idx="1294">
                  <c:v>5.1669181034482754E-7</c:v>
                </c:pt>
                <c:pt idx="1295">
                  <c:v>5.1576591154261059E-7</c:v>
                </c:pt>
                <c:pt idx="1296">
                  <c:v>5.1166666666666671E-7</c:v>
                </c:pt>
                <c:pt idx="1297">
                  <c:v>5.1368932038834953E-7</c:v>
                </c:pt>
                <c:pt idx="1298">
                  <c:v>5.1778494623655911E-7</c:v>
                </c:pt>
                <c:pt idx="1299">
                  <c:v>5.1430960086299887E-7</c:v>
                </c:pt>
                <c:pt idx="1300">
                  <c:v>5.1430570505920341E-7</c:v>
                </c:pt>
                <c:pt idx="1301">
                  <c:v>5.147631862217438E-7</c:v>
                </c:pt>
                <c:pt idx="1302">
                  <c:v>5.1837634408602153E-7</c:v>
                </c:pt>
                <c:pt idx="1303">
                  <c:v>5.1914962325080735E-7</c:v>
                </c:pt>
                <c:pt idx="1304">
                  <c:v>5.1468245425188368E-7</c:v>
                </c:pt>
                <c:pt idx="1305">
                  <c:v>5.1140171858216974E-7</c:v>
                </c:pt>
                <c:pt idx="1306">
                  <c:v>5.0965628356605803E-7</c:v>
                </c:pt>
                <c:pt idx="1307">
                  <c:v>5.075349087003223E-7</c:v>
                </c:pt>
                <c:pt idx="1308">
                  <c:v>5.0170784103114928E-7</c:v>
                </c:pt>
                <c:pt idx="1309">
                  <c:v>5.0022596754057426E-7</c:v>
                </c:pt>
                <c:pt idx="1310">
                  <c:v>4.9922817955112216E-7</c:v>
                </c:pt>
                <c:pt idx="1311">
                  <c:v>4.9994499999999994E-7</c:v>
                </c:pt>
                <c:pt idx="1312">
                  <c:v>4.9763545568039952E-7</c:v>
                </c:pt>
                <c:pt idx="1313">
                  <c:v>5.000160944206009E-7</c:v>
                </c:pt>
                <c:pt idx="1314">
                  <c:v>5.0372180451127824E-7</c:v>
                </c:pt>
                <c:pt idx="1315">
                  <c:v>5.0620559741657694E-7</c:v>
                </c:pt>
                <c:pt idx="1316">
                  <c:v>5.0425026968716289E-7</c:v>
                </c:pt>
                <c:pt idx="1317">
                  <c:v>5.0610452586206896E-7</c:v>
                </c:pt>
                <c:pt idx="1318">
                  <c:v>5.0847521551724138E-7</c:v>
                </c:pt>
                <c:pt idx="1319">
                  <c:v>5.1336383207750268E-7</c:v>
                </c:pt>
                <c:pt idx="1320">
                  <c:v>5.0930836454431957E-7</c:v>
                </c:pt>
                <c:pt idx="1321">
                  <c:v>5.1744209215442091E-7</c:v>
                </c:pt>
                <c:pt idx="1322">
                  <c:v>5.1665336658354111E-7</c:v>
                </c:pt>
                <c:pt idx="1323">
                  <c:v>5.2075749999999994E-7</c:v>
                </c:pt>
                <c:pt idx="1324">
                  <c:v>5.2207730673316704E-7</c:v>
                </c:pt>
                <c:pt idx="1325">
                  <c:v>5.2228295819935691E-7</c:v>
                </c:pt>
                <c:pt idx="1326">
                  <c:v>5.2149838882921591E-7</c:v>
                </c:pt>
                <c:pt idx="1327">
                  <c:v>5.2262109795479011E-7</c:v>
                </c:pt>
                <c:pt idx="1328">
                  <c:v>5.1838187702265368E-7</c:v>
                </c:pt>
                <c:pt idx="1329">
                  <c:v>5.1789644012944988E-7</c:v>
                </c:pt>
                <c:pt idx="1330">
                  <c:v>5.1851672060409932E-7</c:v>
                </c:pt>
                <c:pt idx="1331">
                  <c:v>5.1606256742179072E-7</c:v>
                </c:pt>
                <c:pt idx="1332">
                  <c:v>5.1487082884822397E-7</c:v>
                </c:pt>
                <c:pt idx="1333">
                  <c:v>5.2017741935483867E-7</c:v>
                </c:pt>
                <c:pt idx="1334">
                  <c:v>5.1933799784714743E-7</c:v>
                </c:pt>
                <c:pt idx="1335">
                  <c:v>5.1602040816326532E-7</c:v>
                </c:pt>
                <c:pt idx="1336">
                  <c:v>5.209656652360515E-7</c:v>
                </c:pt>
                <c:pt idx="1337">
                  <c:v>5.1726394849785409E-7</c:v>
                </c:pt>
                <c:pt idx="1338">
                  <c:v>5.2348549946294307E-7</c:v>
                </c:pt>
                <c:pt idx="1339">
                  <c:v>5.2555316863587541E-7</c:v>
                </c:pt>
                <c:pt idx="1340">
                  <c:v>5.2523093447905478E-7</c:v>
                </c:pt>
                <c:pt idx="1341">
                  <c:v>5.2536519871106335E-7</c:v>
                </c:pt>
                <c:pt idx="1342">
                  <c:v>5.3143394199785181E-7</c:v>
                </c:pt>
                <c:pt idx="1343">
                  <c:v>5.3266375E-7</c:v>
                </c:pt>
                <c:pt idx="1344">
                  <c:v>5.3128089887640451E-7</c:v>
                </c:pt>
                <c:pt idx="1345">
                  <c:v>5.3272625000000004E-7</c:v>
                </c:pt>
                <c:pt idx="1346">
                  <c:v>5.2790648379052375E-7</c:v>
                </c:pt>
                <c:pt idx="1347">
                  <c:v>5.3325778331257782E-7</c:v>
                </c:pt>
                <c:pt idx="1348">
                  <c:v>5.3208819875776396E-7</c:v>
                </c:pt>
                <c:pt idx="1349">
                  <c:v>5.2780597014925377E-7</c:v>
                </c:pt>
                <c:pt idx="1350">
                  <c:v>5.3019499999999999E-7</c:v>
                </c:pt>
                <c:pt idx="1351">
                  <c:v>5.2943945068664167E-7</c:v>
                </c:pt>
                <c:pt idx="1352">
                  <c:v>5.273179871520342E-7</c:v>
                </c:pt>
                <c:pt idx="1353">
                  <c:v>5.2864908503767494E-7</c:v>
                </c:pt>
                <c:pt idx="1354">
                  <c:v>5.2899892357373517E-7</c:v>
                </c:pt>
                <c:pt idx="1355">
                  <c:v>5.2817152103559869E-7</c:v>
                </c:pt>
                <c:pt idx="1356">
                  <c:v>5.3492440604751619E-7</c:v>
                </c:pt>
                <c:pt idx="1357">
                  <c:v>5.3152972972972976E-7</c:v>
                </c:pt>
                <c:pt idx="1358">
                  <c:v>5.3131351351351351E-7</c:v>
                </c:pt>
                <c:pt idx="1359">
                  <c:v>5.3150270270270274E-7</c:v>
                </c:pt>
                <c:pt idx="1360">
                  <c:v>5.3064047362755656E-7</c:v>
                </c:pt>
                <c:pt idx="1361">
                  <c:v>5.2759956942949405E-7</c:v>
                </c:pt>
                <c:pt idx="1362">
                  <c:v>5.3375404530744335E-7</c:v>
                </c:pt>
                <c:pt idx="1363">
                  <c:v>5.3442826321467102E-7</c:v>
                </c:pt>
                <c:pt idx="1364">
                  <c:v>5.3568426724137931E-7</c:v>
                </c:pt>
                <c:pt idx="1365">
                  <c:v>5.3569579288025887E-7</c:v>
                </c:pt>
                <c:pt idx="1366">
                  <c:v>5.3901294498381881E-7</c:v>
                </c:pt>
                <c:pt idx="1367">
                  <c:v>5.4147629310344824E-7</c:v>
                </c:pt>
                <c:pt idx="1368">
                  <c:v>5.4363832077502685E-7</c:v>
                </c:pt>
                <c:pt idx="1369">
                  <c:v>5.340312163616793E-7</c:v>
                </c:pt>
                <c:pt idx="1370">
                  <c:v>5.284876210979548E-7</c:v>
                </c:pt>
                <c:pt idx="1371">
                  <c:v>5.2503870162297129E-7</c:v>
                </c:pt>
                <c:pt idx="1372">
                  <c:v>5.2198379052369072E-7</c:v>
                </c:pt>
                <c:pt idx="1373">
                  <c:v>5.2247625000000001E-7</c:v>
                </c:pt>
                <c:pt idx="1374">
                  <c:v>5.2269787765293388E-7</c:v>
                </c:pt>
                <c:pt idx="1375">
                  <c:v>5.2640846824408468E-7</c:v>
                </c:pt>
                <c:pt idx="1376">
                  <c:v>5.2628875E-7</c:v>
                </c:pt>
                <c:pt idx="1377">
                  <c:v>5.3125937834941054E-7</c:v>
                </c:pt>
                <c:pt idx="1378">
                  <c:v>5.3119226638023637E-7</c:v>
                </c:pt>
                <c:pt idx="1379">
                  <c:v>5.3169719827586214E-7</c:v>
                </c:pt>
                <c:pt idx="1380">
                  <c:v>5.3148867313915863E-7</c:v>
                </c:pt>
                <c:pt idx="1381">
                  <c:v>5.3215135135135137E-7</c:v>
                </c:pt>
                <c:pt idx="1382">
                  <c:v>5.3585760517799357E-7</c:v>
                </c:pt>
                <c:pt idx="1383">
                  <c:v>5.3593347639484983E-7</c:v>
                </c:pt>
                <c:pt idx="1384">
                  <c:v>5.3074811625403662E-7</c:v>
                </c:pt>
                <c:pt idx="1385">
                  <c:v>5.2956404736275563E-7</c:v>
                </c:pt>
                <c:pt idx="1386">
                  <c:v>5.2834586466165409E-7</c:v>
                </c:pt>
                <c:pt idx="1387">
                  <c:v>5.2826180257510733E-7</c:v>
                </c:pt>
                <c:pt idx="1388">
                  <c:v>5.3162191192266377E-7</c:v>
                </c:pt>
                <c:pt idx="1389">
                  <c:v>5.2695371367061357E-7</c:v>
                </c:pt>
                <c:pt idx="1390">
                  <c:v>5.2609492988133763E-7</c:v>
                </c:pt>
                <c:pt idx="1391">
                  <c:v>5.3015053763440857E-7</c:v>
                </c:pt>
                <c:pt idx="1392">
                  <c:v>5.3508073196986009E-7</c:v>
                </c:pt>
                <c:pt idx="1393">
                  <c:v>5.3825618945102259E-7</c:v>
                </c:pt>
                <c:pt idx="1394">
                  <c:v>5.3543501611170783E-7</c:v>
                </c:pt>
                <c:pt idx="1395">
                  <c:v>5.3733583021223467E-7</c:v>
                </c:pt>
                <c:pt idx="1396">
                  <c:v>5.4138250000000006E-7</c:v>
                </c:pt>
                <c:pt idx="1397">
                  <c:v>5.3588653366583543E-7</c:v>
                </c:pt>
                <c:pt idx="1398">
                  <c:v>5.3170112079701127E-7</c:v>
                </c:pt>
                <c:pt idx="1399">
                  <c:v>5.2937157107231921E-7</c:v>
                </c:pt>
                <c:pt idx="1400">
                  <c:v>5.3294499999999999E-7</c:v>
                </c:pt>
                <c:pt idx="1401">
                  <c:v>5.2966374999999999E-7</c:v>
                </c:pt>
                <c:pt idx="1402">
                  <c:v>5.2644500000000003E-7</c:v>
                </c:pt>
                <c:pt idx="1403">
                  <c:v>5.3018756698821007E-7</c:v>
                </c:pt>
                <c:pt idx="1404">
                  <c:v>5.3138023630504832E-7</c:v>
                </c:pt>
                <c:pt idx="1405">
                  <c:v>5.2977933261571585E-7</c:v>
                </c:pt>
                <c:pt idx="1406">
                  <c:v>5.3012365591397847E-7</c:v>
                </c:pt>
                <c:pt idx="1407">
                  <c:v>5.3258861439312565E-7</c:v>
                </c:pt>
                <c:pt idx="1408">
                  <c:v>5.3078947368421055E-7</c:v>
                </c:pt>
                <c:pt idx="1409">
                  <c:v>5.3545064377682408E-7</c:v>
                </c:pt>
                <c:pt idx="1410">
                  <c:v>5.3305992509363296E-7</c:v>
                </c:pt>
                <c:pt idx="1411">
                  <c:v>5.3853875000000007E-7</c:v>
                </c:pt>
                <c:pt idx="1412">
                  <c:v>5.3731471535982811E-7</c:v>
                </c:pt>
                <c:pt idx="1413">
                  <c:v>5.3739504843918189E-7</c:v>
                </c:pt>
                <c:pt idx="1414">
                  <c:v>5.3560344827586213E-7</c:v>
                </c:pt>
                <c:pt idx="1415">
                  <c:v>5.3674594594594595E-7</c:v>
                </c:pt>
                <c:pt idx="1416">
                  <c:v>5.3320540540540538E-7</c:v>
                </c:pt>
                <c:pt idx="1417">
                  <c:v>5.3370141150922912E-7</c:v>
                </c:pt>
                <c:pt idx="1418">
                  <c:v>5.2688720173535794E-7</c:v>
                </c:pt>
                <c:pt idx="1419">
                  <c:v>5.2767063921993502E-7</c:v>
                </c:pt>
                <c:pt idx="1420">
                  <c:v>5.2974082073434129E-7</c:v>
                </c:pt>
                <c:pt idx="1421">
                  <c:v>5.3060475161987039E-7</c:v>
                </c:pt>
                <c:pt idx="1422">
                  <c:v>5.3317007534983849E-7</c:v>
                </c:pt>
                <c:pt idx="1423">
                  <c:v>5.370860215053764E-7</c:v>
                </c:pt>
                <c:pt idx="1424">
                  <c:v>5.4108114856429463E-7</c:v>
                </c:pt>
                <c:pt idx="1425">
                  <c:v>5.3946641791044779E-7</c:v>
                </c:pt>
                <c:pt idx="1426">
                  <c:v>5.3993890274314212E-7</c:v>
                </c:pt>
                <c:pt idx="1427">
                  <c:v>5.3547625000000003E-7</c:v>
                </c:pt>
                <c:pt idx="1428">
                  <c:v>5.3393125671321166E-7</c:v>
                </c:pt>
                <c:pt idx="1429">
                  <c:v>5.3064047362755656E-7</c:v>
                </c:pt>
                <c:pt idx="1430">
                  <c:v>5.2682112068965522E-7</c:v>
                </c:pt>
                <c:pt idx="1431">
                  <c:v>5.2679224973089343E-7</c:v>
                </c:pt>
                <c:pt idx="1432">
                  <c:v>5.2881877022653719E-7</c:v>
                </c:pt>
                <c:pt idx="1433">
                  <c:v>5.2888709677419353E-7</c:v>
                </c:pt>
                <c:pt idx="1434">
                  <c:v>5.2924688279301741E-7</c:v>
                </c:pt>
                <c:pt idx="1435">
                  <c:v>5.3463249999999998E-7</c:v>
                </c:pt>
                <c:pt idx="1436">
                  <c:v>5.3666374999999999E-7</c:v>
                </c:pt>
                <c:pt idx="1437">
                  <c:v>5.361093247588424E-7</c:v>
                </c:pt>
                <c:pt idx="1438">
                  <c:v>5.3744897959183678E-7</c:v>
                </c:pt>
                <c:pt idx="1439">
                  <c:v>5.4231969860064585E-7</c:v>
                </c:pt>
                <c:pt idx="1440">
                  <c:v>5.4168284789644014E-7</c:v>
                </c:pt>
                <c:pt idx="1441">
                  <c:v>5.4148488120950325E-7</c:v>
                </c:pt>
                <c:pt idx="1442">
                  <c:v>5.4052319309600866E-7</c:v>
                </c:pt>
                <c:pt idx="1443">
                  <c:v>5.4562028047464941E-7</c:v>
                </c:pt>
                <c:pt idx="1444">
                  <c:v>5.4301937567276641E-7</c:v>
                </c:pt>
                <c:pt idx="1445">
                  <c:v>5.4719850187265918E-7</c:v>
                </c:pt>
                <c:pt idx="1446">
                  <c:v>5.5985125000000001E-7</c:v>
                </c:pt>
                <c:pt idx="1447">
                  <c:v>5.7447755610972568E-7</c:v>
                </c:pt>
                <c:pt idx="1448">
                  <c:v>5.8805230386052302E-7</c:v>
                </c:pt>
                <c:pt idx="1449">
                  <c:v>6.0368578553615961E-7</c:v>
                </c:pt>
                <c:pt idx="1450">
                  <c:v>6.2297625000000004E-7</c:v>
                </c:pt>
                <c:pt idx="1451">
                  <c:v>6.2520364415862804E-7</c:v>
                </c:pt>
                <c:pt idx="1452">
                  <c:v>6.356189451022605E-7</c:v>
                </c:pt>
                <c:pt idx="1453">
                  <c:v>6.4483818770226537E-7</c:v>
                </c:pt>
                <c:pt idx="1454">
                  <c:v>6.5058378378378384E-7</c:v>
                </c:pt>
                <c:pt idx="1455">
                  <c:v>6.4866486486486485E-7</c:v>
                </c:pt>
                <c:pt idx="1456">
                  <c:v>6.5236501079913611E-7</c:v>
                </c:pt>
                <c:pt idx="1457">
                  <c:v>6.4825757575757573E-7</c:v>
                </c:pt>
                <c:pt idx="1458">
                  <c:v>6.4933911159263271E-7</c:v>
                </c:pt>
                <c:pt idx="1459">
                  <c:v>6.4190810810810811E-7</c:v>
                </c:pt>
                <c:pt idx="1460">
                  <c:v>6.3994073275862066E-7</c:v>
                </c:pt>
                <c:pt idx="1461">
                  <c:v>6.3699138858988157E-7</c:v>
                </c:pt>
                <c:pt idx="1462">
                  <c:v>6.4229481641468681E-7</c:v>
                </c:pt>
                <c:pt idx="1463">
                  <c:v>6.3102370689655176E-7</c:v>
                </c:pt>
                <c:pt idx="1464">
                  <c:v>6.3458602150537632E-7</c:v>
                </c:pt>
                <c:pt idx="1465">
                  <c:v>6.3719420600858369E-7</c:v>
                </c:pt>
                <c:pt idx="1466">
                  <c:v>6.389914163090129E-7</c:v>
                </c:pt>
                <c:pt idx="1467">
                  <c:v>6.4078862660944211E-7</c:v>
                </c:pt>
                <c:pt idx="1468">
                  <c:v>6.4503767491926807E-7</c:v>
                </c:pt>
                <c:pt idx="1469">
                  <c:v>6.3896145610278373E-7</c:v>
                </c:pt>
                <c:pt idx="1470">
                  <c:v>6.4753875000000001E-7</c:v>
                </c:pt>
                <c:pt idx="1471">
                  <c:v>6.5213290460878884E-7</c:v>
                </c:pt>
                <c:pt idx="1472">
                  <c:v>6.4888389513108615E-7</c:v>
                </c:pt>
                <c:pt idx="1473">
                  <c:v>6.4321197007481297E-7</c:v>
                </c:pt>
                <c:pt idx="1474">
                  <c:v>6.3753865336658354E-7</c:v>
                </c:pt>
                <c:pt idx="1475">
                  <c:v>6.3326902465166132E-7</c:v>
                </c:pt>
                <c:pt idx="1476">
                  <c:v>6.3777121374865741E-7</c:v>
                </c:pt>
                <c:pt idx="1477">
                  <c:v>6.4035522066738427E-7</c:v>
                </c:pt>
                <c:pt idx="1478">
                  <c:v>6.3728740581270182E-7</c:v>
                </c:pt>
                <c:pt idx="1479">
                  <c:v>6.4192556634304203E-7</c:v>
                </c:pt>
                <c:pt idx="1480">
                  <c:v>6.4404967602591793E-7</c:v>
                </c:pt>
                <c:pt idx="1481">
                  <c:v>6.4842162162162169E-7</c:v>
                </c:pt>
                <c:pt idx="1482">
                  <c:v>6.5111948331539288E-7</c:v>
                </c:pt>
                <c:pt idx="1483">
                  <c:v>6.5044575725026861E-7</c:v>
                </c:pt>
                <c:pt idx="1484">
                  <c:v>6.4426466916354551E-7</c:v>
                </c:pt>
                <c:pt idx="1485">
                  <c:v>6.4035125000000002E-7</c:v>
                </c:pt>
                <c:pt idx="1486">
                  <c:v>6.3760099750623438E-7</c:v>
                </c:pt>
                <c:pt idx="1487">
                  <c:v>6.387652173913044E-7</c:v>
                </c:pt>
                <c:pt idx="1488">
                  <c:v>6.4024378109452742E-7</c:v>
                </c:pt>
                <c:pt idx="1489">
                  <c:v>6.3713432835820898E-7</c:v>
                </c:pt>
                <c:pt idx="1490">
                  <c:v>6.3915960099750628E-7</c:v>
                </c:pt>
                <c:pt idx="1491">
                  <c:v>6.4144582814445832E-7</c:v>
                </c:pt>
                <c:pt idx="1492">
                  <c:v>6.4491374999999997E-7</c:v>
                </c:pt>
                <c:pt idx="1493">
                  <c:v>6.5416375000000003E-7</c:v>
                </c:pt>
                <c:pt idx="1494">
                  <c:v>6.530439442658092E-7</c:v>
                </c:pt>
                <c:pt idx="1495">
                  <c:v>6.4932012847965743E-7</c:v>
                </c:pt>
                <c:pt idx="1496">
                  <c:v>6.5835125E-7</c:v>
                </c:pt>
                <c:pt idx="1497">
                  <c:v>6.6122624999999995E-7</c:v>
                </c:pt>
                <c:pt idx="1498">
                  <c:v>6.6068164794007486E-7</c:v>
                </c:pt>
                <c:pt idx="1499">
                  <c:v>6.5275750000000001E-7</c:v>
                </c:pt>
                <c:pt idx="1500">
                  <c:v>6.5097381546134664E-7</c:v>
                </c:pt>
                <c:pt idx="1501">
                  <c:v>6.5185124999999993E-7</c:v>
                </c:pt>
                <c:pt idx="1502">
                  <c:v>6.5293676312968919E-7</c:v>
                </c:pt>
                <c:pt idx="1503">
                  <c:v>6.4587190527448873E-7</c:v>
                </c:pt>
                <c:pt idx="1504">
                  <c:v>6.4653721682847899E-7</c:v>
                </c:pt>
                <c:pt idx="1505">
                  <c:v>6.4675296655879182E-7</c:v>
                </c:pt>
                <c:pt idx="1506">
                  <c:v>6.471875E-7</c:v>
                </c:pt>
                <c:pt idx="1507">
                  <c:v>6.5482181425485961E-7</c:v>
                </c:pt>
                <c:pt idx="1508">
                  <c:v>6.6002157497303126E-7</c:v>
                </c:pt>
                <c:pt idx="1509">
                  <c:v>6.5484358144552321E-7</c:v>
                </c:pt>
                <c:pt idx="1510">
                  <c:v>6.5534456928838951E-7</c:v>
                </c:pt>
                <c:pt idx="1511">
                  <c:v>6.5804987531172069E-7</c:v>
                </c:pt>
                <c:pt idx="1512">
                  <c:v>6.4929052369077305E-7</c:v>
                </c:pt>
                <c:pt idx="1513">
                  <c:v>6.4056999999999997E-7</c:v>
                </c:pt>
                <c:pt idx="1514">
                  <c:v>6.4203108252947484E-7</c:v>
                </c:pt>
                <c:pt idx="1515">
                  <c:v>6.437056928034372E-7</c:v>
                </c:pt>
                <c:pt idx="1516">
                  <c:v>6.481901181525241E-7</c:v>
                </c:pt>
                <c:pt idx="1517">
                  <c:v>6.483171521035598E-7</c:v>
                </c:pt>
                <c:pt idx="1518">
                  <c:v>6.4440064794816417E-7</c:v>
                </c:pt>
                <c:pt idx="1519">
                  <c:v>6.4389428263214672E-7</c:v>
                </c:pt>
                <c:pt idx="1520">
                  <c:v>6.515803667745415E-7</c:v>
                </c:pt>
                <c:pt idx="1521">
                  <c:v>6.4381337648327942E-7</c:v>
                </c:pt>
                <c:pt idx="1522">
                  <c:v>6.4452047413793103E-7</c:v>
                </c:pt>
                <c:pt idx="1523">
                  <c:v>6.4278856526429337E-7</c:v>
                </c:pt>
                <c:pt idx="1524">
                  <c:v>6.4490312163616786E-7</c:v>
                </c:pt>
                <c:pt idx="1525">
                  <c:v>6.4308807733619763E-7</c:v>
                </c:pt>
                <c:pt idx="1526">
                  <c:v>6.5179032258064521E-7</c:v>
                </c:pt>
                <c:pt idx="1527">
                  <c:v>6.5644499999999995E-7</c:v>
                </c:pt>
                <c:pt idx="1528">
                  <c:v>6.4819499999999996E-7</c:v>
                </c:pt>
                <c:pt idx="1529">
                  <c:v>6.4351560549313361E-7</c:v>
                </c:pt>
                <c:pt idx="1530">
                  <c:v>6.3908700322234162E-7</c:v>
                </c:pt>
                <c:pt idx="1531">
                  <c:v>6.4265843179377012E-7</c:v>
                </c:pt>
                <c:pt idx="1532">
                  <c:v>6.4988184747583243E-7</c:v>
                </c:pt>
                <c:pt idx="1533">
                  <c:v>6.5122186495176848E-7</c:v>
                </c:pt>
                <c:pt idx="1534">
                  <c:v>6.4222878625134262E-7</c:v>
                </c:pt>
                <c:pt idx="1535">
                  <c:v>6.4328848223896661E-7</c:v>
                </c:pt>
                <c:pt idx="1536">
                  <c:v>6.4920882669537138E-7</c:v>
                </c:pt>
                <c:pt idx="1537">
                  <c:v>6.5247315855181024E-7</c:v>
                </c:pt>
                <c:pt idx="1538">
                  <c:v>6.4945337620578777E-7</c:v>
                </c:pt>
                <c:pt idx="1539">
                  <c:v>6.4026852846401726E-7</c:v>
                </c:pt>
                <c:pt idx="1540">
                  <c:v>6.4075888051668458E-7</c:v>
                </c:pt>
                <c:pt idx="1541">
                  <c:v>6.4931720430107523E-7</c:v>
                </c:pt>
                <c:pt idx="1542">
                  <c:v>6.5111707841031145E-7</c:v>
                </c:pt>
                <c:pt idx="1543">
                  <c:v>6.560172228202368E-7</c:v>
                </c:pt>
                <c:pt idx="1544">
                  <c:v>6.5147249190938514E-7</c:v>
                </c:pt>
                <c:pt idx="1545">
                  <c:v>6.7248924731182796E-7</c:v>
                </c:pt>
                <c:pt idx="1546">
                  <c:v>6.7016181229773464E-7</c:v>
                </c:pt>
                <c:pt idx="1547">
                  <c:v>6.6538834951456309E-7</c:v>
                </c:pt>
                <c:pt idx="1548">
                  <c:v>6.6080366774541531E-7</c:v>
                </c:pt>
                <c:pt idx="1549">
                  <c:v>6.6308189655172415E-7</c:v>
                </c:pt>
                <c:pt idx="1550">
                  <c:v>6.5416038751345539E-7</c:v>
                </c:pt>
                <c:pt idx="1551">
                  <c:v>6.6059613319011816E-7</c:v>
                </c:pt>
                <c:pt idx="1552">
                  <c:v>6.4896663078579122E-7</c:v>
                </c:pt>
                <c:pt idx="1553">
                  <c:v>6.5418279569892476E-7</c:v>
                </c:pt>
                <c:pt idx="1554">
                  <c:v>6.5335306781485466E-7</c:v>
                </c:pt>
                <c:pt idx="1555">
                  <c:v>6.5652852529601728E-7</c:v>
                </c:pt>
                <c:pt idx="1556">
                  <c:v>6.5758861439312562E-7</c:v>
                </c:pt>
                <c:pt idx="1557">
                  <c:v>6.6258324382384532E-7</c:v>
                </c:pt>
                <c:pt idx="1558">
                  <c:v>6.6419441460794847E-7</c:v>
                </c:pt>
                <c:pt idx="1559">
                  <c:v>6.5197624999999999E-7</c:v>
                </c:pt>
                <c:pt idx="1560">
                  <c:v>6.5184433374844333E-7</c:v>
                </c:pt>
                <c:pt idx="1561">
                  <c:v>6.450822942643392E-7</c:v>
                </c:pt>
                <c:pt idx="1562">
                  <c:v>6.4523815461346636E-7</c:v>
                </c:pt>
                <c:pt idx="1563">
                  <c:v>6.5103486924034873E-7</c:v>
                </c:pt>
                <c:pt idx="1564">
                  <c:v>6.4813250000000004E-7</c:v>
                </c:pt>
                <c:pt idx="1565">
                  <c:v>6.4878088077336197E-7</c:v>
                </c:pt>
                <c:pt idx="1566">
                  <c:v>6.5100966702470458E-7</c:v>
                </c:pt>
                <c:pt idx="1567">
                  <c:v>6.5187298170075352E-7</c:v>
                </c:pt>
                <c:pt idx="1568">
                  <c:v>6.62247311827957E-7</c:v>
                </c:pt>
                <c:pt idx="1569">
                  <c:v>6.6804324324324325E-7</c:v>
                </c:pt>
                <c:pt idx="1570">
                  <c:v>6.6025945945945942E-7</c:v>
                </c:pt>
                <c:pt idx="1571">
                  <c:v>6.6006465517241382E-7</c:v>
                </c:pt>
                <c:pt idx="1572">
                  <c:v>6.6074193548387102E-7</c:v>
                </c:pt>
                <c:pt idx="1573">
                  <c:v>6.6822234156820628E-7</c:v>
                </c:pt>
                <c:pt idx="1574">
                  <c:v>6.6866523143164696E-7</c:v>
                </c:pt>
                <c:pt idx="1575">
                  <c:v>6.624219590958019E-7</c:v>
                </c:pt>
                <c:pt idx="1576">
                  <c:v>6.5216374999999998E-7</c:v>
                </c:pt>
                <c:pt idx="1577">
                  <c:v>6.5499999999999998E-7</c:v>
                </c:pt>
                <c:pt idx="1578">
                  <c:v>6.4762620837808813E-7</c:v>
                </c:pt>
                <c:pt idx="1579">
                  <c:v>6.4390742734122715E-7</c:v>
                </c:pt>
                <c:pt idx="1580">
                  <c:v>6.4483818770226537E-7</c:v>
                </c:pt>
                <c:pt idx="1581">
                  <c:v>6.4926105717367855E-7</c:v>
                </c:pt>
                <c:pt idx="1582">
                  <c:v>6.5182702702702707E-7</c:v>
                </c:pt>
                <c:pt idx="1583">
                  <c:v>6.5472402597402592E-7</c:v>
                </c:pt>
                <c:pt idx="1584">
                  <c:v>6.4795553145336224E-7</c:v>
                </c:pt>
                <c:pt idx="1585">
                  <c:v>6.6401950162513544E-7</c:v>
                </c:pt>
                <c:pt idx="1586">
                  <c:v>6.6271891891891887E-7</c:v>
                </c:pt>
                <c:pt idx="1587">
                  <c:v>6.6132829373650103E-7</c:v>
                </c:pt>
                <c:pt idx="1588">
                  <c:v>6.643326157158235E-7</c:v>
                </c:pt>
                <c:pt idx="1589">
                  <c:v>6.7149838882921595E-7</c:v>
                </c:pt>
                <c:pt idx="1590">
                  <c:v>6.8419500000000002E-7</c:v>
                </c:pt>
                <c:pt idx="1591">
                  <c:v>6.8819935691318328E-7</c:v>
                </c:pt>
                <c:pt idx="1592">
                  <c:v>6.7724489795918368E-7</c:v>
                </c:pt>
                <c:pt idx="1593">
                  <c:v>6.8624060150375939E-7</c:v>
                </c:pt>
                <c:pt idx="1594">
                  <c:v>6.7872180451127815E-7</c:v>
                </c:pt>
                <c:pt idx="1595">
                  <c:v>6.6912903225806451E-7</c:v>
                </c:pt>
                <c:pt idx="1596">
                  <c:v>6.6209989258861443E-7</c:v>
                </c:pt>
                <c:pt idx="1597">
                  <c:v>6.645166487647691E-7</c:v>
                </c:pt>
                <c:pt idx="1598">
                  <c:v>6.5885069817400645E-7</c:v>
                </c:pt>
                <c:pt idx="1599">
                  <c:v>6.6399141630901287E-7</c:v>
                </c:pt>
                <c:pt idx="1600">
                  <c:v>6.6290547798066595E-7</c:v>
                </c:pt>
                <c:pt idx="1601">
                  <c:v>6.7410311493018257E-7</c:v>
                </c:pt>
                <c:pt idx="1602">
                  <c:v>6.7692680301399358E-7</c:v>
                </c:pt>
                <c:pt idx="1603">
                  <c:v>6.7806034482758618E-7</c:v>
                </c:pt>
                <c:pt idx="1604">
                  <c:v>6.7708826695371372E-7</c:v>
                </c:pt>
                <c:pt idx="1605">
                  <c:v>6.7887270765911537E-7</c:v>
                </c:pt>
                <c:pt idx="1606">
                  <c:v>6.7167206040992449E-7</c:v>
                </c:pt>
                <c:pt idx="1607">
                  <c:v>6.7717133620689653E-7</c:v>
                </c:pt>
                <c:pt idx="1608">
                  <c:v>6.7080906148867315E-7</c:v>
                </c:pt>
                <c:pt idx="1609">
                  <c:v>6.7407626208378088E-7</c:v>
                </c:pt>
                <c:pt idx="1610">
                  <c:v>6.7149085037674914E-7</c:v>
                </c:pt>
                <c:pt idx="1611">
                  <c:v>6.7865301724137929E-7</c:v>
                </c:pt>
                <c:pt idx="1612">
                  <c:v>6.7423737916219114E-7</c:v>
                </c:pt>
                <c:pt idx="1613">
                  <c:v>6.7157000000000008E-7</c:v>
                </c:pt>
                <c:pt idx="1614">
                  <c:v>6.8053183520599254E-7</c:v>
                </c:pt>
                <c:pt idx="1615">
                  <c:v>6.8743576017130626E-7</c:v>
                </c:pt>
                <c:pt idx="1616">
                  <c:v>6.8750749999999998E-7</c:v>
                </c:pt>
                <c:pt idx="1617">
                  <c:v>6.8306999999999999E-7</c:v>
                </c:pt>
                <c:pt idx="1618">
                  <c:v>6.8393890675241156E-7</c:v>
                </c:pt>
                <c:pt idx="1619">
                  <c:v>6.8411922663802366E-7</c:v>
                </c:pt>
                <c:pt idx="1620">
                  <c:v>6.8871367061356293E-7</c:v>
                </c:pt>
                <c:pt idx="1621">
                  <c:v>6.7913347685683532E-7</c:v>
                </c:pt>
                <c:pt idx="1622">
                  <c:v>6.735392051557465E-7</c:v>
                </c:pt>
                <c:pt idx="1623">
                  <c:v>6.735660580021483E-7</c:v>
                </c:pt>
                <c:pt idx="1624">
                  <c:v>6.6776584317937697E-7</c:v>
                </c:pt>
                <c:pt idx="1625">
                  <c:v>6.5922663802363046E-7</c:v>
                </c:pt>
                <c:pt idx="1626">
                  <c:v>6.589484978540772E-7</c:v>
                </c:pt>
                <c:pt idx="1627">
                  <c:v>6.5919268030139941E-7</c:v>
                </c:pt>
                <c:pt idx="1628">
                  <c:v>6.6312163616792256E-7</c:v>
                </c:pt>
                <c:pt idx="1629">
                  <c:v>6.672324324324324E-7</c:v>
                </c:pt>
                <c:pt idx="1630">
                  <c:v>6.7455723542116633E-7</c:v>
                </c:pt>
                <c:pt idx="1631">
                  <c:v>6.7858378378378382E-7</c:v>
                </c:pt>
                <c:pt idx="1632">
                  <c:v>6.9562838569880822E-7</c:v>
                </c:pt>
                <c:pt idx="1633">
                  <c:v>7.2447453954496202E-7</c:v>
                </c:pt>
                <c:pt idx="1634">
                  <c:v>7.4931573275862067E-7</c:v>
                </c:pt>
                <c:pt idx="1635">
                  <c:v>7.8100323624595466E-7</c:v>
                </c:pt>
                <c:pt idx="1636">
                  <c:v>8.1188506981740072E-7</c:v>
                </c:pt>
                <c:pt idx="1637">
                  <c:v>9.078547904191617E-7</c:v>
                </c:pt>
                <c:pt idx="1638">
                  <c:v>9.2341176470588235E-7</c:v>
                </c:pt>
                <c:pt idx="1639">
                  <c:v>9.4266375E-7</c:v>
                </c:pt>
                <c:pt idx="1640">
                  <c:v>9.4830117899249722E-7</c:v>
                </c:pt>
                <c:pt idx="1641">
                  <c:v>9.7480128893662741E-7</c:v>
                </c:pt>
                <c:pt idx="1642">
                  <c:v>9.8910215053763442E-7</c:v>
                </c:pt>
                <c:pt idx="1643">
                  <c:v>9.948381877022654E-7</c:v>
                </c:pt>
                <c:pt idx="1644">
                  <c:v>9.9820927723840347E-7</c:v>
                </c:pt>
                <c:pt idx="1645">
                  <c:v>9.9105489773950497E-7</c:v>
                </c:pt>
                <c:pt idx="1646">
                  <c:v>9.9640624999999991E-7</c:v>
                </c:pt>
                <c:pt idx="1647">
                  <c:v>9.944456404736275E-7</c:v>
                </c:pt>
                <c:pt idx="1648">
                  <c:v>9.901325E-7</c:v>
                </c:pt>
                <c:pt idx="1649">
                  <c:v>9.8624657534246585E-7</c:v>
                </c:pt>
                <c:pt idx="1650">
                  <c:v>9.9082000000000003E-7</c:v>
                </c:pt>
                <c:pt idx="1651">
                  <c:v>9.9960125000000001E-7</c:v>
                </c:pt>
                <c:pt idx="1652">
                  <c:v>1.00866375E-6</c:v>
                </c:pt>
                <c:pt idx="1653">
                  <c:v>1.0015467239527391E-6</c:v>
                </c:pt>
                <c:pt idx="1654">
                  <c:v>1.0095156081808395E-6</c:v>
                </c:pt>
                <c:pt idx="1655">
                  <c:v>1.0017421790722761E-6</c:v>
                </c:pt>
                <c:pt idx="1656">
                  <c:v>1.0033135135135135E-6</c:v>
                </c:pt>
                <c:pt idx="1657">
                  <c:v>9.9415766738660914E-7</c:v>
                </c:pt>
                <c:pt idx="1658">
                  <c:v>1.0016900647948164E-6</c:v>
                </c:pt>
                <c:pt idx="1659">
                  <c:v>1.0041963322545847E-6</c:v>
                </c:pt>
                <c:pt idx="1660">
                  <c:v>1.0129591836734695E-6</c:v>
                </c:pt>
                <c:pt idx="1661">
                  <c:v>1.0307815230961299E-6</c:v>
                </c:pt>
                <c:pt idx="1662">
                  <c:v>1.0529449999999999E-6</c:v>
                </c:pt>
                <c:pt idx="1663">
                  <c:v>1.0597711442786071E-6</c:v>
                </c:pt>
                <c:pt idx="1664">
                  <c:v>1.0404614427860698E-6</c:v>
                </c:pt>
                <c:pt idx="1665">
                  <c:v>1.0358865336658355E-6</c:v>
                </c:pt>
                <c:pt idx="1666">
                  <c:v>1.0403825000000001E-6</c:v>
                </c:pt>
                <c:pt idx="1667">
                  <c:v>1.0338049303322616E-6</c:v>
                </c:pt>
                <c:pt idx="1668">
                  <c:v>1.0246953807740326E-6</c:v>
                </c:pt>
                <c:pt idx="1669">
                  <c:v>1.0238102893890674E-6</c:v>
                </c:pt>
                <c:pt idx="1670">
                  <c:v>1.024747583243824E-6</c:v>
                </c:pt>
                <c:pt idx="1671">
                  <c:v>1.0291514500537056E-6</c:v>
                </c:pt>
                <c:pt idx="1672">
                  <c:v>1.0270362047440699E-6</c:v>
                </c:pt>
                <c:pt idx="1673">
                  <c:v>1.0336109725685786E-6</c:v>
                </c:pt>
                <c:pt idx="1674">
                  <c:v>1.0267887499999999E-6</c:v>
                </c:pt>
                <c:pt idx="1675">
                  <c:v>1.0221743462017434E-6</c:v>
                </c:pt>
                <c:pt idx="1676">
                  <c:v>1.0222089552238807E-6</c:v>
                </c:pt>
                <c:pt idx="1677">
                  <c:v>1.0337543424317618E-6</c:v>
                </c:pt>
                <c:pt idx="1678">
                  <c:v>1.0175758706467661E-6</c:v>
                </c:pt>
                <c:pt idx="1679">
                  <c:v>1.0171735330836456E-6</c:v>
                </c:pt>
                <c:pt idx="1680">
                  <c:v>1.0083304239401497E-6</c:v>
                </c:pt>
                <c:pt idx="1681">
                  <c:v>1.0206950000000001E-6</c:v>
                </c:pt>
                <c:pt idx="1682">
                  <c:v>1.0190139335476957E-6</c:v>
                </c:pt>
                <c:pt idx="1683">
                  <c:v>1.0294736842105263E-6</c:v>
                </c:pt>
                <c:pt idx="1684">
                  <c:v>1.0416469321851454E-6</c:v>
                </c:pt>
                <c:pt idx="1685">
                  <c:v>1.0424449999999999E-6</c:v>
                </c:pt>
                <c:pt idx="1686">
                  <c:v>1.0202900107411386E-6</c:v>
                </c:pt>
                <c:pt idx="1687">
                  <c:v>1.0130268817204302E-6</c:v>
                </c:pt>
                <c:pt idx="1688">
                  <c:v>1.00203007518797E-6</c:v>
                </c:pt>
                <c:pt idx="1689">
                  <c:v>9.9904940923737915E-7</c:v>
                </c:pt>
                <c:pt idx="1690">
                  <c:v>9.7716201716738208E-7</c:v>
                </c:pt>
                <c:pt idx="1691">
                  <c:v>9.5125134264232011E-7</c:v>
                </c:pt>
                <c:pt idx="1692">
                  <c:v>9.4840150699677064E-7</c:v>
                </c:pt>
                <c:pt idx="1693">
                  <c:v>9.8025241675617631E-7</c:v>
                </c:pt>
                <c:pt idx="1694">
                  <c:v>9.9276584317937714E-7</c:v>
                </c:pt>
                <c:pt idx="1695">
                  <c:v>9.9471474703982771E-7</c:v>
                </c:pt>
                <c:pt idx="1696">
                  <c:v>1.0027610333692142E-6</c:v>
                </c:pt>
                <c:pt idx="1697">
                  <c:v>1.0134962406015038E-6</c:v>
                </c:pt>
                <c:pt idx="1698">
                  <c:v>1.03591375E-6</c:v>
                </c:pt>
                <c:pt idx="1699">
                  <c:v>1.0191637499999999E-6</c:v>
                </c:pt>
                <c:pt idx="1700">
                  <c:v>1.0074576059850374E-6</c:v>
                </c:pt>
                <c:pt idx="1701">
                  <c:v>1.0110873907615482E-6</c:v>
                </c:pt>
                <c:pt idx="1702">
                  <c:v>1.0065611587982834E-6</c:v>
                </c:pt>
                <c:pt idx="1703">
                  <c:v>1.0099730893433799E-6</c:v>
                </c:pt>
                <c:pt idx="1704">
                  <c:v>1.0068392664509169E-6</c:v>
                </c:pt>
                <c:pt idx="1705">
                  <c:v>1.0124892008639309E-6</c:v>
                </c:pt>
                <c:pt idx="1706">
                  <c:v>1.0159621621621622E-6</c:v>
                </c:pt>
                <c:pt idx="1707">
                  <c:v>1.0366901408450706E-6</c:v>
                </c:pt>
                <c:pt idx="1708">
                  <c:v>1.049664864864865E-6</c:v>
                </c:pt>
                <c:pt idx="1709">
                  <c:v>1.0482054054054054E-6</c:v>
                </c:pt>
                <c:pt idx="1710">
                  <c:v>1.0467599569429494E-6</c:v>
                </c:pt>
                <c:pt idx="1711">
                  <c:v>1.0514962325080731E-6</c:v>
                </c:pt>
                <c:pt idx="1712">
                  <c:v>1.0671750805585392E-6</c:v>
                </c:pt>
                <c:pt idx="1713">
                  <c:v>1.0626233905579399E-6</c:v>
                </c:pt>
                <c:pt idx="1714">
                  <c:v>1.0485091496232507E-6</c:v>
                </c:pt>
                <c:pt idx="1715">
                  <c:v>1.0506364617044228E-6</c:v>
                </c:pt>
                <c:pt idx="1716">
                  <c:v>1.0534337997847149E-6</c:v>
                </c:pt>
                <c:pt idx="1717">
                  <c:v>1.041395474137931E-6</c:v>
                </c:pt>
                <c:pt idx="1718">
                  <c:v>1.0352642934196333E-6</c:v>
                </c:pt>
                <c:pt idx="1719">
                  <c:v>1.0278810810810812E-6</c:v>
                </c:pt>
                <c:pt idx="1720">
                  <c:v>1.0417999999999999E-6</c:v>
                </c:pt>
                <c:pt idx="1721">
                  <c:v>1.0551616379310344E-6</c:v>
                </c:pt>
                <c:pt idx="1722">
                  <c:v>1.0328740581270183E-6</c:v>
                </c:pt>
                <c:pt idx="1723">
                  <c:v>1.0348654467168999E-6</c:v>
                </c:pt>
                <c:pt idx="1724">
                  <c:v>1.0365877287405814E-6</c:v>
                </c:pt>
                <c:pt idx="1725">
                  <c:v>1.0431686358754029E-6</c:v>
                </c:pt>
                <c:pt idx="1726">
                  <c:v>1.0273512500000001E-6</c:v>
                </c:pt>
                <c:pt idx="1727">
                  <c:v>1.0284801288936628E-6</c:v>
                </c:pt>
                <c:pt idx="1728">
                  <c:v>1.0184103114930184E-6</c:v>
                </c:pt>
                <c:pt idx="1729">
                  <c:v>1.0480537634408602E-6</c:v>
                </c:pt>
                <c:pt idx="1730">
                  <c:v>1.0623143164693219E-6</c:v>
                </c:pt>
                <c:pt idx="1731">
                  <c:v>1.066189451022605E-6</c:v>
                </c:pt>
                <c:pt idx="1732">
                  <c:v>1.0654256465517243E-6</c:v>
                </c:pt>
                <c:pt idx="1733">
                  <c:v>1.0611663066954645E-6</c:v>
                </c:pt>
                <c:pt idx="1734">
                  <c:v>1.0535297297297298E-6</c:v>
                </c:pt>
                <c:pt idx="1735">
                  <c:v>1.0327729729729731E-6</c:v>
                </c:pt>
                <c:pt idx="1736">
                  <c:v>1.0144714131607335E-6</c:v>
                </c:pt>
                <c:pt idx="1737">
                  <c:v>9.9737890204521005E-7</c:v>
                </c:pt>
                <c:pt idx="1738">
                  <c:v>1.0038146551724139E-6</c:v>
                </c:pt>
                <c:pt idx="1739">
                  <c:v>9.9031182795698914E-7</c:v>
                </c:pt>
                <c:pt idx="1740">
                  <c:v>9.9244499999999999E-7</c:v>
                </c:pt>
                <c:pt idx="1741">
                  <c:v>1.0166741573033709E-6</c:v>
                </c:pt>
                <c:pt idx="1742">
                  <c:v>1.016518102372035E-6</c:v>
                </c:pt>
                <c:pt idx="1743">
                  <c:v>1.02528875E-6</c:v>
                </c:pt>
                <c:pt idx="1744">
                  <c:v>1.0290961298377029E-6</c:v>
                </c:pt>
                <c:pt idx="1745">
                  <c:v>1.0248017148981778E-6</c:v>
                </c:pt>
                <c:pt idx="1746">
                  <c:v>1.0282992465016146E-6</c:v>
                </c:pt>
                <c:pt idx="1747">
                  <c:v>1.0397680690399138E-6</c:v>
                </c:pt>
                <c:pt idx="1748">
                  <c:v>1.0328725701943844E-6</c:v>
                </c:pt>
                <c:pt idx="1749">
                  <c:v>1.0323675675675676E-6</c:v>
                </c:pt>
                <c:pt idx="1750">
                  <c:v>1.039881081081081E-6</c:v>
                </c:pt>
                <c:pt idx="1751">
                  <c:v>1.0408000000000001E-6</c:v>
                </c:pt>
                <c:pt idx="1752">
                  <c:v>1.0611393088552915E-6</c:v>
                </c:pt>
                <c:pt idx="1753">
                  <c:v>1.0771689989235738E-6</c:v>
                </c:pt>
                <c:pt idx="1754">
                  <c:v>1.0939473684210528E-6</c:v>
                </c:pt>
                <c:pt idx="1755">
                  <c:v>1.0964715359828142E-6</c:v>
                </c:pt>
                <c:pt idx="1756">
                  <c:v>1.0889109442060087E-6</c:v>
                </c:pt>
                <c:pt idx="1757">
                  <c:v>1.0919871106337273E-6</c:v>
                </c:pt>
                <c:pt idx="1758">
                  <c:v>1.0902744886975242E-6</c:v>
                </c:pt>
                <c:pt idx="1759">
                  <c:v>1.0735329018338728E-6</c:v>
                </c:pt>
                <c:pt idx="1760">
                  <c:v>1.0646490280777537E-6</c:v>
                </c:pt>
                <c:pt idx="1761">
                  <c:v>1.0298540540540541E-6</c:v>
                </c:pt>
                <c:pt idx="1762">
                  <c:v>1.0405027027027029E-6</c:v>
                </c:pt>
                <c:pt idx="1763">
                  <c:v>1.0396062567421792E-6</c:v>
                </c:pt>
                <c:pt idx="1764">
                  <c:v>1.0250161812297734E-6</c:v>
                </c:pt>
                <c:pt idx="1765">
                  <c:v>9.9947793326157163E-7</c:v>
                </c:pt>
                <c:pt idx="1766">
                  <c:v>1.0019495166487647E-6</c:v>
                </c:pt>
                <c:pt idx="1767">
                  <c:v>1.0104081632653061E-6</c:v>
                </c:pt>
                <c:pt idx="1768">
                  <c:v>1.0118825E-6</c:v>
                </c:pt>
                <c:pt idx="1769">
                  <c:v>1.0146463022508039E-6</c:v>
                </c:pt>
                <c:pt idx="1770">
                  <c:v>1.0296616541353384E-6</c:v>
                </c:pt>
                <c:pt idx="1771">
                  <c:v>1.0382939914163091E-6</c:v>
                </c:pt>
                <c:pt idx="1772">
                  <c:v>1.0607303974221268E-6</c:v>
                </c:pt>
                <c:pt idx="1773">
                  <c:v>1.0598711063372718E-6</c:v>
                </c:pt>
                <c:pt idx="1774">
                  <c:v>1.0620739549839229E-6</c:v>
                </c:pt>
                <c:pt idx="1775">
                  <c:v>1.0569172932330827E-6</c:v>
                </c:pt>
                <c:pt idx="1776">
                  <c:v>1.0456659505907626E-6</c:v>
                </c:pt>
                <c:pt idx="1777">
                  <c:v>1.0321012500000001E-6</c:v>
                </c:pt>
                <c:pt idx="1778">
                  <c:v>1.027629213483146E-6</c:v>
                </c:pt>
                <c:pt idx="1779">
                  <c:v>1.0217967581047382E-6</c:v>
                </c:pt>
                <c:pt idx="1780">
                  <c:v>1.0080010718113611E-6</c:v>
                </c:pt>
                <c:pt idx="1781">
                  <c:v>1.0007948442534909E-6</c:v>
                </c:pt>
                <c:pt idx="1782">
                  <c:v>1.0080287141073658E-6</c:v>
                </c:pt>
                <c:pt idx="1783">
                  <c:v>9.9200428724544492E-7</c:v>
                </c:pt>
                <c:pt idx="1784">
                  <c:v>9.9186221743810559E-7</c:v>
                </c:pt>
                <c:pt idx="1785">
                  <c:v>1.0049677072120559E-6</c:v>
                </c:pt>
                <c:pt idx="1786">
                  <c:v>1.0246935483870968E-6</c:v>
                </c:pt>
                <c:pt idx="1787">
                  <c:v>1.0323469387755102E-6</c:v>
                </c:pt>
                <c:pt idx="1788">
                  <c:v>1.0325991425509112E-6</c:v>
                </c:pt>
                <c:pt idx="1789">
                  <c:v>1.0494144818976279E-6</c:v>
                </c:pt>
                <c:pt idx="1790">
                  <c:v>1.0588291770573566E-6</c:v>
                </c:pt>
                <c:pt idx="1791">
                  <c:v>1.0595223880597015E-6</c:v>
                </c:pt>
                <c:pt idx="1792">
                  <c:v>1.0661234413965087E-6</c:v>
                </c:pt>
                <c:pt idx="1793">
                  <c:v>1.0884881693648817E-6</c:v>
                </c:pt>
                <c:pt idx="1794">
                  <c:v>1.0844212218649519E-6</c:v>
                </c:pt>
                <c:pt idx="1795">
                  <c:v>1.0876910656620021E-6</c:v>
                </c:pt>
                <c:pt idx="1796">
                  <c:v>1.1048435814455232E-6</c:v>
                </c:pt>
                <c:pt idx="1797">
                  <c:v>1.093023758099352E-6</c:v>
                </c:pt>
                <c:pt idx="1798">
                  <c:v>1.0822594594594595E-6</c:v>
                </c:pt>
                <c:pt idx="1799">
                  <c:v>1.0759891891891893E-6</c:v>
                </c:pt>
                <c:pt idx="1800">
                  <c:v>1.0693282773564463E-6</c:v>
                </c:pt>
                <c:pt idx="1801">
                  <c:v>1.0700000000000001E-6</c:v>
                </c:pt>
                <c:pt idx="1802">
                  <c:v>1.0798600645855759E-6</c:v>
                </c:pt>
                <c:pt idx="1803">
                  <c:v>1.0897631862217439E-6</c:v>
                </c:pt>
                <c:pt idx="1804">
                  <c:v>1.1056942949407966E-6</c:v>
                </c:pt>
                <c:pt idx="1805">
                  <c:v>1.0921228448275863E-6</c:v>
                </c:pt>
                <c:pt idx="1806">
                  <c:v>1.0849351351351353E-6</c:v>
                </c:pt>
                <c:pt idx="1807">
                  <c:v>1.0901186623516721E-6</c:v>
                </c:pt>
                <c:pt idx="1808">
                  <c:v>1.0847084233261339E-6</c:v>
                </c:pt>
                <c:pt idx="1809">
                  <c:v>1.065654761904762E-6</c:v>
                </c:pt>
                <c:pt idx="1810">
                  <c:v>1.0477952329360779E-6</c:v>
                </c:pt>
                <c:pt idx="1811">
                  <c:v>1.0244486486486487E-6</c:v>
                </c:pt>
                <c:pt idx="1812">
                  <c:v>1.0410432432432432E-6</c:v>
                </c:pt>
                <c:pt idx="1813">
                  <c:v>1.0335913978494624E-6</c:v>
                </c:pt>
                <c:pt idx="1814">
                  <c:v>1.0236437029063508E-6</c:v>
                </c:pt>
                <c:pt idx="1815">
                  <c:v>1.0435075000000001E-6</c:v>
                </c:pt>
                <c:pt idx="1816">
                  <c:v>1.0332867883995703E-6</c:v>
                </c:pt>
                <c:pt idx="1817">
                  <c:v>1.0459137499999999E-6</c:v>
                </c:pt>
                <c:pt idx="1818">
                  <c:v>1.0457262499999999E-6</c:v>
                </c:pt>
                <c:pt idx="1819">
                  <c:v>1.0598767416934621E-6</c:v>
                </c:pt>
                <c:pt idx="1820">
                  <c:v>1.0808163265306122E-6</c:v>
                </c:pt>
                <c:pt idx="1821">
                  <c:v>1.0916827956989248E-6</c:v>
                </c:pt>
                <c:pt idx="1822">
                  <c:v>1.1191100323624596E-6</c:v>
                </c:pt>
                <c:pt idx="1823">
                  <c:v>1.1862648008611409E-6</c:v>
                </c:pt>
                <c:pt idx="1824">
                  <c:v>1.2452043010752688E-6</c:v>
                </c:pt>
                <c:pt idx="1825">
                  <c:v>1.2994522019334051E-6</c:v>
                </c:pt>
                <c:pt idx="1826">
                  <c:v>1.3471388589881593E-6</c:v>
                </c:pt>
                <c:pt idx="1827">
                  <c:v>1.3846990291262137E-6</c:v>
                </c:pt>
                <c:pt idx="1828">
                  <c:v>1.4561808396124865E-6</c:v>
                </c:pt>
                <c:pt idx="1829">
                  <c:v>1.4742109795479011E-6</c:v>
                </c:pt>
                <c:pt idx="1830">
                  <c:v>1.501606027987083E-6</c:v>
                </c:pt>
                <c:pt idx="1831">
                  <c:v>1.5147421790722761E-6</c:v>
                </c:pt>
                <c:pt idx="1832">
                  <c:v>1.5655432900432899E-6</c:v>
                </c:pt>
                <c:pt idx="1833">
                  <c:v>1.6288E-6</c:v>
                </c:pt>
                <c:pt idx="1834">
                  <c:v>1.7083891891891891E-6</c:v>
                </c:pt>
                <c:pt idx="1835">
                  <c:v>1.7852864864864864E-6</c:v>
                </c:pt>
                <c:pt idx="1836">
                  <c:v>1.8776103896103896E-6</c:v>
                </c:pt>
                <c:pt idx="1837">
                  <c:v>1.9546738894907909E-6</c:v>
                </c:pt>
                <c:pt idx="1838">
                  <c:v>2.0186054054054057E-6</c:v>
                </c:pt>
                <c:pt idx="1839">
                  <c:v>2.0290226049515609E-6</c:v>
                </c:pt>
                <c:pt idx="1840">
                  <c:v>2.1035974165769646E-6</c:v>
                </c:pt>
                <c:pt idx="1841">
                  <c:v>2.1544446831364126E-6</c:v>
                </c:pt>
                <c:pt idx="1842">
                  <c:v>2.1716625000000002E-6</c:v>
                </c:pt>
                <c:pt idx="1843">
                  <c:v>2.1638926342072409E-6</c:v>
                </c:pt>
                <c:pt idx="1844">
                  <c:v>2.2156766595289081E-6</c:v>
                </c:pt>
                <c:pt idx="1845">
                  <c:v>2.2976777658431795E-6</c:v>
                </c:pt>
                <c:pt idx="1846">
                  <c:v>2.3794316469321854E-6</c:v>
                </c:pt>
                <c:pt idx="1847">
                  <c:v>2.4719032258064518E-6</c:v>
                </c:pt>
                <c:pt idx="1848">
                  <c:v>2.5475156081808399E-6</c:v>
                </c:pt>
                <c:pt idx="1849">
                  <c:v>2.6383121636167924E-6</c:v>
                </c:pt>
                <c:pt idx="1850">
                  <c:v>2.7593778256189453E-6</c:v>
                </c:pt>
                <c:pt idx="1851">
                  <c:v>2.8315522066738433E-6</c:v>
                </c:pt>
                <c:pt idx="1852">
                  <c:v>2.9001251348435816E-6</c:v>
                </c:pt>
                <c:pt idx="1853">
                  <c:v>3.0407400215749733E-6</c:v>
                </c:pt>
                <c:pt idx="1854">
                  <c:v>3.011290183387271E-6</c:v>
                </c:pt>
                <c:pt idx="1855">
                  <c:v>3.0735016181229778E-6</c:v>
                </c:pt>
                <c:pt idx="1856">
                  <c:v>3.191354908306365E-6</c:v>
                </c:pt>
                <c:pt idx="1857">
                  <c:v>3.2055349838536059E-6</c:v>
                </c:pt>
                <c:pt idx="1858">
                  <c:v>3.2645231431646937E-6</c:v>
                </c:pt>
                <c:pt idx="1859">
                  <c:v>3.3328497854077254E-6</c:v>
                </c:pt>
                <c:pt idx="1860">
                  <c:v>3.3741571582346608E-6</c:v>
                </c:pt>
                <c:pt idx="1861">
                  <c:v>3.5098945102260496E-6</c:v>
                </c:pt>
                <c:pt idx="1862">
                  <c:v>3.5488905579399143E-6</c:v>
                </c:pt>
                <c:pt idx="1863">
                  <c:v>3.6068210075026797E-6</c:v>
                </c:pt>
                <c:pt idx="1864">
                  <c:v>3.7225220193340498E-6</c:v>
                </c:pt>
                <c:pt idx="1865">
                  <c:v>3.7670655209452203E-6</c:v>
                </c:pt>
                <c:pt idx="1866">
                  <c:v>3.9254781523096129E-6</c:v>
                </c:pt>
                <c:pt idx="1867">
                  <c:v>3.9621624999999999E-6</c:v>
                </c:pt>
                <c:pt idx="1868">
                  <c:v>3.9907819548872183E-6</c:v>
                </c:pt>
                <c:pt idx="1869">
                  <c:v>4.0167836383207752E-6</c:v>
                </c:pt>
                <c:pt idx="1870">
                  <c:v>4.0233131749460043E-6</c:v>
                </c:pt>
                <c:pt idx="1871">
                  <c:v>4.0648716289104637E-6</c:v>
                </c:pt>
                <c:pt idx="1872">
                  <c:v>4.1752060409924492E-6</c:v>
                </c:pt>
                <c:pt idx="1873">
                  <c:v>4.1056483279395906E-6</c:v>
                </c:pt>
                <c:pt idx="1874">
                  <c:v>4.0857645788336938E-6</c:v>
                </c:pt>
                <c:pt idx="1875">
                  <c:v>4.0985297297297303E-6</c:v>
                </c:pt>
                <c:pt idx="1876">
                  <c:v>4.097719525350593E-6</c:v>
                </c:pt>
                <c:pt idx="1877">
                  <c:v>4.1411862217438103E-6</c:v>
                </c:pt>
                <c:pt idx="1878">
                  <c:v>4.1133398058252434E-6</c:v>
                </c:pt>
                <c:pt idx="1879">
                  <c:v>4.0623891891891898E-6</c:v>
                </c:pt>
                <c:pt idx="1880">
                  <c:v>4.0393621621621623E-6</c:v>
                </c:pt>
                <c:pt idx="1881">
                  <c:v>3.9808155339805825E-6</c:v>
                </c:pt>
                <c:pt idx="1882">
                  <c:v>3.949391585760518E-6</c:v>
                </c:pt>
                <c:pt idx="1883">
                  <c:v>3.9321729729729724E-6</c:v>
                </c:pt>
                <c:pt idx="1884">
                  <c:v>3.8889967497291441E-6</c:v>
                </c:pt>
                <c:pt idx="1885">
                  <c:v>4.0139523809523806E-6</c:v>
                </c:pt>
                <c:pt idx="1886">
                  <c:v>3.9811783783783783E-6</c:v>
                </c:pt>
                <c:pt idx="1887">
                  <c:v>4.0568407367280606E-6</c:v>
                </c:pt>
                <c:pt idx="1888">
                  <c:v>4.1574162162162168E-6</c:v>
                </c:pt>
                <c:pt idx="1889">
                  <c:v>4.1765560344827583E-6</c:v>
                </c:pt>
                <c:pt idx="1890">
                  <c:v>4.2461533477321816E-6</c:v>
                </c:pt>
                <c:pt idx="1891">
                  <c:v>4.3224025834230363E-6</c:v>
                </c:pt>
                <c:pt idx="1892">
                  <c:v>4.1425317545748113E-6</c:v>
                </c:pt>
                <c:pt idx="1893">
                  <c:v>4.218765086206897E-6</c:v>
                </c:pt>
                <c:pt idx="1894">
                  <c:v>4.2061270182992464E-6</c:v>
                </c:pt>
                <c:pt idx="1895">
                  <c:v>4.237039913700108E-6</c:v>
                </c:pt>
                <c:pt idx="1896">
                  <c:v>4.2755780409041985E-6</c:v>
                </c:pt>
                <c:pt idx="1897">
                  <c:v>4.3380429645542427E-6</c:v>
                </c:pt>
                <c:pt idx="1898">
                  <c:v>4.1713261571582352E-6</c:v>
                </c:pt>
                <c:pt idx="1899">
                  <c:v>4.1966006458557585E-6</c:v>
                </c:pt>
                <c:pt idx="1900">
                  <c:v>4.1727046186895809E-6</c:v>
                </c:pt>
                <c:pt idx="1901">
                  <c:v>4.0721675617615471E-6</c:v>
                </c:pt>
                <c:pt idx="1902">
                  <c:v>4.0318345864661654E-6</c:v>
                </c:pt>
                <c:pt idx="1903">
                  <c:v>4.0171819160387512E-6</c:v>
                </c:pt>
                <c:pt idx="1904">
                  <c:v>3.9390118406889127E-6</c:v>
                </c:pt>
                <c:pt idx="1905">
                  <c:v>4.0360516684607103E-6</c:v>
                </c:pt>
                <c:pt idx="1906">
                  <c:v>4.0446092572658779E-6</c:v>
                </c:pt>
                <c:pt idx="1907">
                  <c:v>4.0413799784714746E-6</c:v>
                </c:pt>
                <c:pt idx="1908">
                  <c:v>4.12767707212056E-6</c:v>
                </c:pt>
                <c:pt idx="1909">
                  <c:v>4.0962454251883748E-6</c:v>
                </c:pt>
                <c:pt idx="1910">
                  <c:v>4.1106480086114101E-6</c:v>
                </c:pt>
                <c:pt idx="1911">
                  <c:v>4.0876124865446721E-6</c:v>
                </c:pt>
                <c:pt idx="1912">
                  <c:v>4.0611324004305712E-6</c:v>
                </c:pt>
                <c:pt idx="1913">
                  <c:v>4.1194208826695372E-6</c:v>
                </c:pt>
                <c:pt idx="1914">
                  <c:v>4.1403035522066737E-6</c:v>
                </c:pt>
                <c:pt idx="1915">
                  <c:v>4.0292701829924653E-6</c:v>
                </c:pt>
                <c:pt idx="1916">
                  <c:v>4.1085489773950484E-6</c:v>
                </c:pt>
                <c:pt idx="1917">
                  <c:v>4.0949537136706137E-6</c:v>
                </c:pt>
                <c:pt idx="1918">
                  <c:v>4.1773311758360307E-6</c:v>
                </c:pt>
                <c:pt idx="1919">
                  <c:v>4.2591003236245953E-6</c:v>
                </c:pt>
                <c:pt idx="1920">
                  <c:v>4.1941380798274004E-6</c:v>
                </c:pt>
                <c:pt idx="1921">
                  <c:v>4.1588306364617046E-6</c:v>
                </c:pt>
                <c:pt idx="1922">
                  <c:v>4.2262327586206896E-6</c:v>
                </c:pt>
                <c:pt idx="1923">
                  <c:v>4.1544655172413789E-6</c:v>
                </c:pt>
                <c:pt idx="1924">
                  <c:v>4.0572988133764832E-6</c:v>
                </c:pt>
                <c:pt idx="1925">
                  <c:v>4.035534983853606E-6</c:v>
                </c:pt>
                <c:pt idx="1926">
                  <c:v>3.9390560344827585E-6</c:v>
                </c:pt>
                <c:pt idx="1927">
                  <c:v>4.019905274488697E-6</c:v>
                </c:pt>
                <c:pt idx="1928">
                  <c:v>3.9795210355987057E-6</c:v>
                </c:pt>
                <c:pt idx="1929">
                  <c:v>3.9744972972972972E-6</c:v>
                </c:pt>
                <c:pt idx="1930">
                  <c:v>3.9632864864864867E-6</c:v>
                </c:pt>
                <c:pt idx="1931">
                  <c:v>4.1046235167206046E-6</c:v>
                </c:pt>
                <c:pt idx="1932">
                  <c:v>4.0624216216216221E-6</c:v>
                </c:pt>
                <c:pt idx="1933">
                  <c:v>4.1317540453074434E-6</c:v>
                </c:pt>
                <c:pt idx="1934">
                  <c:v>4.1336047516198702E-6</c:v>
                </c:pt>
                <c:pt idx="1935">
                  <c:v>4.1301513513513511E-6</c:v>
                </c:pt>
                <c:pt idx="1936">
                  <c:v>4.1490463861920172E-6</c:v>
                </c:pt>
                <c:pt idx="1937">
                  <c:v>4.1571370010787489E-6</c:v>
                </c:pt>
                <c:pt idx="1938">
                  <c:v>4.079321776814735E-6</c:v>
                </c:pt>
                <c:pt idx="1939">
                  <c:v>4.057232432432433E-6</c:v>
                </c:pt>
                <c:pt idx="1940">
                  <c:v>4.026583783783784E-6</c:v>
                </c:pt>
                <c:pt idx="1941">
                  <c:v>3.9335027027027023E-6</c:v>
                </c:pt>
                <c:pt idx="1942">
                  <c:v>4.0926817691477887E-6</c:v>
                </c:pt>
                <c:pt idx="1943">
                  <c:v>4.1451243243243247E-6</c:v>
                </c:pt>
                <c:pt idx="1944">
                  <c:v>4.1905297297297296E-6</c:v>
                </c:pt>
                <c:pt idx="1945">
                  <c:v>4.1286249999999998E-6</c:v>
                </c:pt>
                <c:pt idx="1946">
                  <c:v>4.2483451995685004E-6</c:v>
                </c:pt>
                <c:pt idx="1947">
                  <c:v>4.3062200647249191E-6</c:v>
                </c:pt>
                <c:pt idx="1948">
                  <c:v>4.3246343042071199E-6</c:v>
                </c:pt>
                <c:pt idx="1949">
                  <c:v>4.2352246220302377E-6</c:v>
                </c:pt>
                <c:pt idx="1950">
                  <c:v>4.2656806903991377E-6</c:v>
                </c:pt>
                <c:pt idx="1951">
                  <c:v>4.2480432432432434E-6</c:v>
                </c:pt>
                <c:pt idx="1952">
                  <c:v>4.3788756756756761E-6</c:v>
                </c:pt>
                <c:pt idx="1953">
                  <c:v>4.3127084233261339E-6</c:v>
                </c:pt>
                <c:pt idx="1954">
                  <c:v>4.2342594594594593E-6</c:v>
                </c:pt>
                <c:pt idx="1955">
                  <c:v>4.3528756756756759E-6</c:v>
                </c:pt>
                <c:pt idx="1956">
                  <c:v>4.3186378378378379E-6</c:v>
                </c:pt>
                <c:pt idx="1957">
                  <c:v>4.2505000000000002E-6</c:v>
                </c:pt>
                <c:pt idx="1958">
                  <c:v>4.3235016181229772E-6</c:v>
                </c:pt>
                <c:pt idx="1959">
                  <c:v>4.1288737864077676E-6</c:v>
                </c:pt>
                <c:pt idx="1960">
                  <c:v>4.1556324324324327E-6</c:v>
                </c:pt>
                <c:pt idx="1961">
                  <c:v>4.1750950323974082E-6</c:v>
                </c:pt>
                <c:pt idx="1962">
                  <c:v>4.0912394366197183E-6</c:v>
                </c:pt>
                <c:pt idx="1963">
                  <c:v>4.1808000000000007E-6</c:v>
                </c:pt>
                <c:pt idx="1964">
                  <c:v>4.184583783783784E-6</c:v>
                </c:pt>
                <c:pt idx="1965">
                  <c:v>4.1115483870967742E-6</c:v>
                </c:pt>
                <c:pt idx="1966">
                  <c:v>4.2827249999999997E-6</c:v>
                </c:pt>
                <c:pt idx="1967">
                  <c:v>4.1680749999999999E-6</c:v>
                </c:pt>
                <c:pt idx="1968">
                  <c:v>4.1148244084682436E-6</c:v>
                </c:pt>
                <c:pt idx="1969">
                  <c:v>4.1335845771144282E-6</c:v>
                </c:pt>
                <c:pt idx="1970">
                  <c:v>4.0667531172069825E-6</c:v>
                </c:pt>
                <c:pt idx="1971">
                  <c:v>4.0550375000000002E-6</c:v>
                </c:pt>
                <c:pt idx="1972">
                  <c:v>4.0560107526881717E-6</c:v>
                </c:pt>
                <c:pt idx="1973">
                  <c:v>3.9740775862068967E-6</c:v>
                </c:pt>
                <c:pt idx="1974">
                  <c:v>4.1233131749460042E-6</c:v>
                </c:pt>
                <c:pt idx="1975">
                  <c:v>4.1994254859611232E-6</c:v>
                </c:pt>
                <c:pt idx="1976">
                  <c:v>4.0700972972972976E-6</c:v>
                </c:pt>
                <c:pt idx="1977">
                  <c:v>4.0785844155844156E-6</c:v>
                </c:pt>
                <c:pt idx="1978">
                  <c:v>4.178550755939525E-6</c:v>
                </c:pt>
                <c:pt idx="1979">
                  <c:v>4.10986895810956E-6</c:v>
                </c:pt>
                <c:pt idx="1980">
                  <c:v>4.1471388589881594E-6</c:v>
                </c:pt>
                <c:pt idx="1981">
                  <c:v>4.0206638023630503E-6</c:v>
                </c:pt>
                <c:pt idx="1982">
                  <c:v>3.9817056928034373E-6</c:v>
                </c:pt>
                <c:pt idx="1983">
                  <c:v>3.9871819160387515E-6</c:v>
                </c:pt>
                <c:pt idx="1984">
                  <c:v>3.9344509169363539E-6</c:v>
                </c:pt>
                <c:pt idx="1985">
                  <c:v>3.8542270270270273E-6</c:v>
                </c:pt>
                <c:pt idx="1986">
                  <c:v>3.9103076923076924E-6</c:v>
                </c:pt>
                <c:pt idx="1987">
                  <c:v>3.8324708423326138E-6</c:v>
                </c:pt>
                <c:pt idx="1988">
                  <c:v>3.8666594594594597E-6</c:v>
                </c:pt>
                <c:pt idx="1989">
                  <c:v>3.8645655471289268E-6</c:v>
                </c:pt>
                <c:pt idx="1990">
                  <c:v>3.8846918918918916E-6</c:v>
                </c:pt>
                <c:pt idx="1991">
                  <c:v>3.2504623376623371E-5</c:v>
                </c:pt>
                <c:pt idx="1992">
                  <c:v>7.0218428211586901E-5</c:v>
                </c:pt>
                <c:pt idx="1993">
                  <c:v>3.5160223880597016E-6</c:v>
                </c:pt>
                <c:pt idx="1994">
                  <c:v>3.4288728179551125E-6</c:v>
                </c:pt>
                <c:pt idx="1995">
                  <c:v>3.445532710280374E-6</c:v>
                </c:pt>
                <c:pt idx="1996">
                  <c:v>3.5010780780780784E-6</c:v>
                </c:pt>
                <c:pt idx="1997">
                  <c:v>3.7395213114754099E-5</c:v>
                </c:pt>
                <c:pt idx="1998">
                  <c:v>1.5427333678756479E-4</c:v>
                </c:pt>
                <c:pt idx="1999">
                  <c:v>4.0580922743682309E-4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AD8-4A27-9EA2-22BAD2240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218152"/>
        <c:axId val="731217168"/>
      </c:scatterChart>
      <c:valAx>
        <c:axId val="731218152"/>
        <c:scaling>
          <c:orientation val="minMax"/>
          <c:min val="6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217168"/>
        <c:crosses val="autoZero"/>
        <c:crossBetween val="midCat"/>
      </c:valAx>
      <c:valAx>
        <c:axId val="731217168"/>
        <c:scaling>
          <c:orientation val="minMax"/>
          <c:max val="2.0000000000000008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218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5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0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1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5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9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4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2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8FE2-DB9D-4E3A-9125-D18D07930A9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210D-BB7A-445A-8414-BE18CC962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4" t="2724" r="588"/>
          <a:stretch/>
        </p:blipFill>
        <p:spPr>
          <a:xfrm>
            <a:off x="-1" y="-6350"/>
            <a:ext cx="5345573" cy="68707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501900" y="-614414"/>
            <a:ext cx="9689102" cy="8054148"/>
            <a:chOff x="2501900" y="-614414"/>
            <a:chExt cx="9689102" cy="8054148"/>
          </a:xfrm>
        </p:grpSpPr>
        <p:sp>
          <p:nvSpPr>
            <p:cNvPr id="6" name="Трапеция 5"/>
            <p:cNvSpPr/>
            <p:nvPr/>
          </p:nvSpPr>
          <p:spPr>
            <a:xfrm>
              <a:off x="5409073" y="-6351"/>
              <a:ext cx="6781929" cy="6864351"/>
            </a:xfrm>
            <a:custGeom>
              <a:avLst/>
              <a:gdLst>
                <a:gd name="connsiteX0" fmla="*/ 0 w 8200664"/>
                <a:gd name="connsiteY0" fmla="*/ 6858001 h 6858001"/>
                <a:gd name="connsiteX1" fmla="*/ 1714500 w 8200664"/>
                <a:gd name="connsiteY1" fmla="*/ 0 h 6858001"/>
                <a:gd name="connsiteX2" fmla="*/ 6486164 w 8200664"/>
                <a:gd name="connsiteY2" fmla="*/ 0 h 6858001"/>
                <a:gd name="connsiteX3" fmla="*/ 8200664 w 8200664"/>
                <a:gd name="connsiteY3" fmla="*/ 6858001 h 6858001"/>
                <a:gd name="connsiteX4" fmla="*/ 0 w 8200664"/>
                <a:gd name="connsiteY4" fmla="*/ 6858001 h 6858001"/>
                <a:gd name="connsiteX0" fmla="*/ 0 w 8200664"/>
                <a:gd name="connsiteY0" fmla="*/ 6858001 h 6858001"/>
                <a:gd name="connsiteX1" fmla="*/ 1714500 w 8200664"/>
                <a:gd name="connsiteY1" fmla="*/ 0 h 6858001"/>
                <a:gd name="connsiteX2" fmla="*/ 4682764 w 8200664"/>
                <a:gd name="connsiteY2" fmla="*/ 19050 h 6858001"/>
                <a:gd name="connsiteX3" fmla="*/ 8200664 w 8200664"/>
                <a:gd name="connsiteY3" fmla="*/ 6858001 h 6858001"/>
                <a:gd name="connsiteX4" fmla="*/ 0 w 8200664"/>
                <a:gd name="connsiteY4" fmla="*/ 6858001 h 6858001"/>
                <a:gd name="connsiteX0" fmla="*/ 0 w 8200664"/>
                <a:gd name="connsiteY0" fmla="*/ 6858001 h 6858001"/>
                <a:gd name="connsiteX1" fmla="*/ 1714500 w 8200664"/>
                <a:gd name="connsiteY1" fmla="*/ 0 h 6858001"/>
                <a:gd name="connsiteX2" fmla="*/ 5762264 w 8200664"/>
                <a:gd name="connsiteY2" fmla="*/ 0 h 6858001"/>
                <a:gd name="connsiteX3" fmla="*/ 8200664 w 8200664"/>
                <a:gd name="connsiteY3" fmla="*/ 6858001 h 6858001"/>
                <a:gd name="connsiteX4" fmla="*/ 0 w 8200664"/>
                <a:gd name="connsiteY4" fmla="*/ 6858001 h 6858001"/>
                <a:gd name="connsiteX0" fmla="*/ 0 w 5901964"/>
                <a:gd name="connsiteY0" fmla="*/ 6858001 h 6915151"/>
                <a:gd name="connsiteX1" fmla="*/ 1714500 w 5901964"/>
                <a:gd name="connsiteY1" fmla="*/ 0 h 6915151"/>
                <a:gd name="connsiteX2" fmla="*/ 5762264 w 5901964"/>
                <a:gd name="connsiteY2" fmla="*/ 0 h 6915151"/>
                <a:gd name="connsiteX3" fmla="*/ 5901964 w 5901964"/>
                <a:gd name="connsiteY3" fmla="*/ 6915151 h 6915151"/>
                <a:gd name="connsiteX4" fmla="*/ 0 w 5901964"/>
                <a:gd name="connsiteY4" fmla="*/ 6858001 h 6915151"/>
                <a:gd name="connsiteX0" fmla="*/ 0 w 5762264"/>
                <a:gd name="connsiteY0" fmla="*/ 6858001 h 6946901"/>
                <a:gd name="connsiteX1" fmla="*/ 1714500 w 5762264"/>
                <a:gd name="connsiteY1" fmla="*/ 0 h 6946901"/>
                <a:gd name="connsiteX2" fmla="*/ 5762264 w 5762264"/>
                <a:gd name="connsiteY2" fmla="*/ 0 h 6946901"/>
                <a:gd name="connsiteX3" fmla="*/ 5686064 w 5762264"/>
                <a:gd name="connsiteY3" fmla="*/ 6946901 h 6946901"/>
                <a:gd name="connsiteX4" fmla="*/ 0 w 5762264"/>
                <a:gd name="connsiteY4" fmla="*/ 6858001 h 6946901"/>
                <a:gd name="connsiteX0" fmla="*/ 0 w 5806714"/>
                <a:gd name="connsiteY0" fmla="*/ 6858001 h 6858001"/>
                <a:gd name="connsiteX1" fmla="*/ 1714500 w 5806714"/>
                <a:gd name="connsiteY1" fmla="*/ 0 h 6858001"/>
                <a:gd name="connsiteX2" fmla="*/ 5762264 w 5806714"/>
                <a:gd name="connsiteY2" fmla="*/ 0 h 6858001"/>
                <a:gd name="connsiteX3" fmla="*/ 5806714 w 5806714"/>
                <a:gd name="connsiteY3" fmla="*/ 6851651 h 6858001"/>
                <a:gd name="connsiteX4" fmla="*/ 0 w 5806714"/>
                <a:gd name="connsiteY4" fmla="*/ 6858001 h 6858001"/>
                <a:gd name="connsiteX0" fmla="*/ 0 w 5825764"/>
                <a:gd name="connsiteY0" fmla="*/ 6832601 h 6851651"/>
                <a:gd name="connsiteX1" fmla="*/ 1733550 w 5825764"/>
                <a:gd name="connsiteY1" fmla="*/ 0 h 6851651"/>
                <a:gd name="connsiteX2" fmla="*/ 5781314 w 5825764"/>
                <a:gd name="connsiteY2" fmla="*/ 0 h 6851651"/>
                <a:gd name="connsiteX3" fmla="*/ 5825764 w 5825764"/>
                <a:gd name="connsiteY3" fmla="*/ 6851651 h 6851651"/>
                <a:gd name="connsiteX4" fmla="*/ 0 w 5825764"/>
                <a:gd name="connsiteY4" fmla="*/ 6832601 h 6851651"/>
                <a:gd name="connsiteX0" fmla="*/ 0 w 5819414"/>
                <a:gd name="connsiteY0" fmla="*/ 6864351 h 6864351"/>
                <a:gd name="connsiteX1" fmla="*/ 1727200 w 5819414"/>
                <a:gd name="connsiteY1" fmla="*/ 0 h 6864351"/>
                <a:gd name="connsiteX2" fmla="*/ 5774964 w 5819414"/>
                <a:gd name="connsiteY2" fmla="*/ 0 h 6864351"/>
                <a:gd name="connsiteX3" fmla="*/ 5819414 w 5819414"/>
                <a:gd name="connsiteY3" fmla="*/ 6851651 h 6864351"/>
                <a:gd name="connsiteX4" fmla="*/ 0 w 5819414"/>
                <a:gd name="connsiteY4" fmla="*/ 6864351 h 6864351"/>
                <a:gd name="connsiteX0" fmla="*/ 0 w 5819414"/>
                <a:gd name="connsiteY0" fmla="*/ 6864351 h 6864351"/>
                <a:gd name="connsiteX1" fmla="*/ 1727200 w 5819414"/>
                <a:gd name="connsiteY1" fmla="*/ 0 h 6864351"/>
                <a:gd name="connsiteX2" fmla="*/ 5818548 w 5819414"/>
                <a:gd name="connsiteY2" fmla="*/ 6350 h 6864351"/>
                <a:gd name="connsiteX3" fmla="*/ 5819414 w 5819414"/>
                <a:gd name="connsiteY3" fmla="*/ 6851651 h 6864351"/>
                <a:gd name="connsiteX4" fmla="*/ 0 w 5819414"/>
                <a:gd name="connsiteY4" fmla="*/ 6864351 h 6864351"/>
                <a:gd name="connsiteX0" fmla="*/ 0 w 5818559"/>
                <a:gd name="connsiteY0" fmla="*/ 6864351 h 6864351"/>
                <a:gd name="connsiteX1" fmla="*/ 1727200 w 5818559"/>
                <a:gd name="connsiteY1" fmla="*/ 0 h 6864351"/>
                <a:gd name="connsiteX2" fmla="*/ 5818548 w 5818559"/>
                <a:gd name="connsiteY2" fmla="*/ 6350 h 6864351"/>
                <a:gd name="connsiteX3" fmla="*/ 5813966 w 5818559"/>
                <a:gd name="connsiteY3" fmla="*/ 6858001 h 6864351"/>
                <a:gd name="connsiteX4" fmla="*/ 0 w 5818559"/>
                <a:gd name="connsiteY4" fmla="*/ 6864351 h 686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559" h="6864351">
                  <a:moveTo>
                    <a:pt x="0" y="6864351"/>
                  </a:moveTo>
                  <a:lnTo>
                    <a:pt x="1727200" y="0"/>
                  </a:lnTo>
                  <a:lnTo>
                    <a:pt x="5818548" y="6350"/>
                  </a:lnTo>
                  <a:cubicBezTo>
                    <a:pt x="5818837" y="2288117"/>
                    <a:pt x="5813677" y="4576234"/>
                    <a:pt x="5813966" y="6858001"/>
                  </a:cubicBezTo>
                  <a:lnTo>
                    <a:pt x="0" y="6864351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2501900" y="0"/>
              <a:ext cx="4927600" cy="6864350"/>
            </a:xfrm>
            <a:custGeom>
              <a:avLst/>
              <a:gdLst>
                <a:gd name="connsiteX0" fmla="*/ 0 w 2387600"/>
                <a:gd name="connsiteY0" fmla="*/ 5080000 h 5080000"/>
                <a:gd name="connsiteX1" fmla="*/ 596900 w 2387600"/>
                <a:gd name="connsiteY1" fmla="*/ 0 h 5080000"/>
                <a:gd name="connsiteX2" fmla="*/ 1790700 w 2387600"/>
                <a:gd name="connsiteY2" fmla="*/ 0 h 5080000"/>
                <a:gd name="connsiteX3" fmla="*/ 2387600 w 2387600"/>
                <a:gd name="connsiteY3" fmla="*/ 5080000 h 5080000"/>
                <a:gd name="connsiteX4" fmla="*/ 0 w 2387600"/>
                <a:gd name="connsiteY4" fmla="*/ 5080000 h 5080000"/>
                <a:gd name="connsiteX0" fmla="*/ 0 w 5200650"/>
                <a:gd name="connsiteY0" fmla="*/ 6654800 h 6654800"/>
                <a:gd name="connsiteX1" fmla="*/ 596900 w 5200650"/>
                <a:gd name="connsiteY1" fmla="*/ 1574800 h 6654800"/>
                <a:gd name="connsiteX2" fmla="*/ 5200650 w 5200650"/>
                <a:gd name="connsiteY2" fmla="*/ 0 h 6654800"/>
                <a:gd name="connsiteX3" fmla="*/ 2387600 w 5200650"/>
                <a:gd name="connsiteY3" fmla="*/ 6654800 h 6654800"/>
                <a:gd name="connsiteX4" fmla="*/ 0 w 5200650"/>
                <a:gd name="connsiteY4" fmla="*/ 6654800 h 6654800"/>
                <a:gd name="connsiteX0" fmla="*/ 0 w 5200650"/>
                <a:gd name="connsiteY0" fmla="*/ 6654800 h 6889750"/>
                <a:gd name="connsiteX1" fmla="*/ 596900 w 5200650"/>
                <a:gd name="connsiteY1" fmla="*/ 1574800 h 6889750"/>
                <a:gd name="connsiteX2" fmla="*/ 5200650 w 5200650"/>
                <a:gd name="connsiteY2" fmla="*/ 0 h 6889750"/>
                <a:gd name="connsiteX3" fmla="*/ 3467100 w 5200650"/>
                <a:gd name="connsiteY3" fmla="*/ 6889750 h 6889750"/>
                <a:gd name="connsiteX4" fmla="*/ 0 w 5200650"/>
                <a:gd name="connsiteY4" fmla="*/ 6654800 h 6889750"/>
                <a:gd name="connsiteX0" fmla="*/ 0 w 5410200"/>
                <a:gd name="connsiteY0" fmla="*/ 6604000 h 6838950"/>
                <a:gd name="connsiteX1" fmla="*/ 596900 w 5410200"/>
                <a:gd name="connsiteY1" fmla="*/ 1524000 h 6838950"/>
                <a:gd name="connsiteX2" fmla="*/ 5410200 w 5410200"/>
                <a:gd name="connsiteY2" fmla="*/ 0 h 6838950"/>
                <a:gd name="connsiteX3" fmla="*/ 3467100 w 5410200"/>
                <a:gd name="connsiteY3" fmla="*/ 6838950 h 6838950"/>
                <a:gd name="connsiteX4" fmla="*/ 0 w 5410200"/>
                <a:gd name="connsiteY4" fmla="*/ 6604000 h 6838950"/>
                <a:gd name="connsiteX0" fmla="*/ 0 w 5429250"/>
                <a:gd name="connsiteY0" fmla="*/ 6604000 h 6838950"/>
                <a:gd name="connsiteX1" fmla="*/ 596900 w 5429250"/>
                <a:gd name="connsiteY1" fmla="*/ 1524000 h 6838950"/>
                <a:gd name="connsiteX2" fmla="*/ 5429250 w 5429250"/>
                <a:gd name="connsiteY2" fmla="*/ 0 h 6838950"/>
                <a:gd name="connsiteX3" fmla="*/ 3467100 w 5429250"/>
                <a:gd name="connsiteY3" fmla="*/ 6838950 h 6838950"/>
                <a:gd name="connsiteX4" fmla="*/ 0 w 5429250"/>
                <a:gd name="connsiteY4" fmla="*/ 6604000 h 6838950"/>
                <a:gd name="connsiteX0" fmla="*/ 0 w 5486400"/>
                <a:gd name="connsiteY0" fmla="*/ 6623050 h 6858000"/>
                <a:gd name="connsiteX1" fmla="*/ 596900 w 5486400"/>
                <a:gd name="connsiteY1" fmla="*/ 1543050 h 6858000"/>
                <a:gd name="connsiteX2" fmla="*/ 5486400 w 5486400"/>
                <a:gd name="connsiteY2" fmla="*/ 0 h 6858000"/>
                <a:gd name="connsiteX3" fmla="*/ 3467100 w 5486400"/>
                <a:gd name="connsiteY3" fmla="*/ 6858000 h 6858000"/>
                <a:gd name="connsiteX4" fmla="*/ 0 w 5486400"/>
                <a:gd name="connsiteY4" fmla="*/ 6623050 h 6858000"/>
                <a:gd name="connsiteX0" fmla="*/ 0 w 4927600"/>
                <a:gd name="connsiteY0" fmla="*/ 6864350 h 6864350"/>
                <a:gd name="connsiteX1" fmla="*/ 38100 w 4927600"/>
                <a:gd name="connsiteY1" fmla="*/ 1543050 h 6864350"/>
                <a:gd name="connsiteX2" fmla="*/ 4927600 w 4927600"/>
                <a:gd name="connsiteY2" fmla="*/ 0 h 6864350"/>
                <a:gd name="connsiteX3" fmla="*/ 2908300 w 4927600"/>
                <a:gd name="connsiteY3" fmla="*/ 6858000 h 6864350"/>
                <a:gd name="connsiteX4" fmla="*/ 0 w 4927600"/>
                <a:gd name="connsiteY4" fmla="*/ 6864350 h 6864350"/>
                <a:gd name="connsiteX0" fmla="*/ 0 w 4927600"/>
                <a:gd name="connsiteY0" fmla="*/ 6864350 h 6864350"/>
                <a:gd name="connsiteX1" fmla="*/ 4921250 w 4927600"/>
                <a:gd name="connsiteY1" fmla="*/ 0 h 6864350"/>
                <a:gd name="connsiteX2" fmla="*/ 4927600 w 4927600"/>
                <a:gd name="connsiteY2" fmla="*/ 0 h 6864350"/>
                <a:gd name="connsiteX3" fmla="*/ 2908300 w 4927600"/>
                <a:gd name="connsiteY3" fmla="*/ 6858000 h 6864350"/>
                <a:gd name="connsiteX4" fmla="*/ 0 w 4927600"/>
                <a:gd name="connsiteY4" fmla="*/ 6864350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6864350">
                  <a:moveTo>
                    <a:pt x="0" y="6864350"/>
                  </a:moveTo>
                  <a:lnTo>
                    <a:pt x="4921250" y="0"/>
                  </a:lnTo>
                  <a:lnTo>
                    <a:pt x="4927600" y="0"/>
                  </a:lnTo>
                  <a:lnTo>
                    <a:pt x="2908300" y="6858000"/>
                  </a:lnTo>
                  <a:lnTo>
                    <a:pt x="0" y="6864350"/>
                  </a:lnTo>
                  <a:close/>
                </a:path>
              </a:pathLst>
            </a:custGeom>
            <a:solidFill>
              <a:srgbClr val="5B9BD5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1941518">
              <a:off x="3762815" y="-614414"/>
              <a:ext cx="2407173" cy="8054148"/>
            </a:xfrm>
            <a:custGeom>
              <a:avLst/>
              <a:gdLst>
                <a:gd name="connsiteX0" fmla="*/ 0 w 3197151"/>
                <a:gd name="connsiteY0" fmla="*/ 7880146 h 7880146"/>
                <a:gd name="connsiteX1" fmla="*/ 2131125 w 3197151"/>
                <a:gd name="connsiteY1" fmla="*/ 0 h 7880146"/>
                <a:gd name="connsiteX2" fmla="*/ 3197151 w 3197151"/>
                <a:gd name="connsiteY2" fmla="*/ 7880146 h 7880146"/>
                <a:gd name="connsiteX3" fmla="*/ 0 w 3197151"/>
                <a:gd name="connsiteY3" fmla="*/ 7880146 h 7880146"/>
                <a:gd name="connsiteX0" fmla="*/ 0 w 3197151"/>
                <a:gd name="connsiteY0" fmla="*/ 7890983 h 7890983"/>
                <a:gd name="connsiteX1" fmla="*/ 2432558 w 3197151"/>
                <a:gd name="connsiteY1" fmla="*/ 0 h 7890983"/>
                <a:gd name="connsiteX2" fmla="*/ 3197151 w 3197151"/>
                <a:gd name="connsiteY2" fmla="*/ 7890983 h 7890983"/>
                <a:gd name="connsiteX3" fmla="*/ 0 w 3197151"/>
                <a:gd name="connsiteY3" fmla="*/ 7890983 h 7890983"/>
                <a:gd name="connsiteX0" fmla="*/ 0 w 3197151"/>
                <a:gd name="connsiteY0" fmla="*/ 7886201 h 7886201"/>
                <a:gd name="connsiteX1" fmla="*/ 2418690 w 3197151"/>
                <a:gd name="connsiteY1" fmla="*/ 0 h 7886201"/>
                <a:gd name="connsiteX2" fmla="*/ 3197151 w 3197151"/>
                <a:gd name="connsiteY2" fmla="*/ 7886201 h 7886201"/>
                <a:gd name="connsiteX3" fmla="*/ 0 w 3197151"/>
                <a:gd name="connsiteY3" fmla="*/ 7886201 h 7886201"/>
                <a:gd name="connsiteX0" fmla="*/ 0 w 3197151"/>
                <a:gd name="connsiteY0" fmla="*/ 7886200 h 7886200"/>
                <a:gd name="connsiteX1" fmla="*/ 2418690 w 3197151"/>
                <a:gd name="connsiteY1" fmla="*/ 0 h 7886200"/>
                <a:gd name="connsiteX2" fmla="*/ 3197151 w 3197151"/>
                <a:gd name="connsiteY2" fmla="*/ 7886200 h 7886200"/>
                <a:gd name="connsiteX3" fmla="*/ 0 w 3197151"/>
                <a:gd name="connsiteY3" fmla="*/ 7886200 h 7886200"/>
                <a:gd name="connsiteX0" fmla="*/ 0 w 3192051"/>
                <a:gd name="connsiteY0" fmla="*/ 8080992 h 8080992"/>
                <a:gd name="connsiteX1" fmla="*/ 2413590 w 3192051"/>
                <a:gd name="connsiteY1" fmla="*/ 0 h 8080992"/>
                <a:gd name="connsiteX2" fmla="*/ 3192051 w 3192051"/>
                <a:gd name="connsiteY2" fmla="*/ 7886200 h 8080992"/>
                <a:gd name="connsiteX3" fmla="*/ 0 w 3192051"/>
                <a:gd name="connsiteY3" fmla="*/ 8080992 h 8080992"/>
                <a:gd name="connsiteX0" fmla="*/ 0 w 2413590"/>
                <a:gd name="connsiteY0" fmla="*/ 8080992 h 8080992"/>
                <a:gd name="connsiteX1" fmla="*/ 2413590 w 2413590"/>
                <a:gd name="connsiteY1" fmla="*/ 0 h 8080992"/>
                <a:gd name="connsiteX2" fmla="*/ 1928297 w 2413590"/>
                <a:gd name="connsiteY2" fmla="*/ 7401285 h 8080992"/>
                <a:gd name="connsiteX3" fmla="*/ 0 w 2413590"/>
                <a:gd name="connsiteY3" fmla="*/ 8080992 h 8080992"/>
                <a:gd name="connsiteX0" fmla="*/ 0 w 2409794"/>
                <a:gd name="connsiteY0" fmla="*/ 8059532 h 8059532"/>
                <a:gd name="connsiteX1" fmla="*/ 2409794 w 2409794"/>
                <a:gd name="connsiteY1" fmla="*/ 0 h 8059532"/>
                <a:gd name="connsiteX2" fmla="*/ 1928297 w 2409794"/>
                <a:gd name="connsiteY2" fmla="*/ 7379825 h 8059532"/>
                <a:gd name="connsiteX3" fmla="*/ 0 w 2409794"/>
                <a:gd name="connsiteY3" fmla="*/ 8059532 h 8059532"/>
                <a:gd name="connsiteX0" fmla="*/ 0 w 2406483"/>
                <a:gd name="connsiteY0" fmla="*/ 8056150 h 8056150"/>
                <a:gd name="connsiteX1" fmla="*/ 2406483 w 2406483"/>
                <a:gd name="connsiteY1" fmla="*/ 0 h 8056150"/>
                <a:gd name="connsiteX2" fmla="*/ 1928297 w 2406483"/>
                <a:gd name="connsiteY2" fmla="*/ 7376443 h 8056150"/>
                <a:gd name="connsiteX3" fmla="*/ 0 w 2406483"/>
                <a:gd name="connsiteY3" fmla="*/ 8056150 h 8056150"/>
                <a:gd name="connsiteX0" fmla="*/ 0 w 2417869"/>
                <a:gd name="connsiteY0" fmla="*/ 8055598 h 8055598"/>
                <a:gd name="connsiteX1" fmla="*/ 2417869 w 2417869"/>
                <a:gd name="connsiteY1" fmla="*/ 0 h 8055598"/>
                <a:gd name="connsiteX2" fmla="*/ 1928297 w 2417869"/>
                <a:gd name="connsiteY2" fmla="*/ 7375891 h 8055598"/>
                <a:gd name="connsiteX3" fmla="*/ 0 w 2417869"/>
                <a:gd name="connsiteY3" fmla="*/ 8055598 h 8055598"/>
                <a:gd name="connsiteX0" fmla="*/ 0 w 2412486"/>
                <a:gd name="connsiteY0" fmla="*/ 8058219 h 8058219"/>
                <a:gd name="connsiteX1" fmla="*/ 2412486 w 2412486"/>
                <a:gd name="connsiteY1" fmla="*/ 0 h 8058219"/>
                <a:gd name="connsiteX2" fmla="*/ 1928297 w 2412486"/>
                <a:gd name="connsiteY2" fmla="*/ 7378512 h 8058219"/>
                <a:gd name="connsiteX3" fmla="*/ 0 w 2412486"/>
                <a:gd name="connsiteY3" fmla="*/ 8058219 h 8058219"/>
                <a:gd name="connsiteX0" fmla="*/ 0 w 2397720"/>
                <a:gd name="connsiteY0" fmla="*/ 8062083 h 8062083"/>
                <a:gd name="connsiteX1" fmla="*/ 2397720 w 2397720"/>
                <a:gd name="connsiteY1" fmla="*/ 0 h 8062083"/>
                <a:gd name="connsiteX2" fmla="*/ 1913531 w 2397720"/>
                <a:gd name="connsiteY2" fmla="*/ 7378512 h 8062083"/>
                <a:gd name="connsiteX3" fmla="*/ 0 w 2397720"/>
                <a:gd name="connsiteY3" fmla="*/ 8062083 h 8062083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2984 w 2407173"/>
                <a:gd name="connsiteY2" fmla="*/ 7378512 h 8054148"/>
                <a:gd name="connsiteX3" fmla="*/ 0 w 2407173"/>
                <a:gd name="connsiteY3" fmla="*/ 8054148 h 8054148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9815 w 2407173"/>
                <a:gd name="connsiteY2" fmla="*/ 7391828 h 8054148"/>
                <a:gd name="connsiteX3" fmla="*/ 0 w 2407173"/>
                <a:gd name="connsiteY3" fmla="*/ 8054148 h 805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7173" h="8054148">
                  <a:moveTo>
                    <a:pt x="0" y="8054148"/>
                  </a:moveTo>
                  <a:lnTo>
                    <a:pt x="2407173" y="0"/>
                  </a:lnTo>
                  <a:lnTo>
                    <a:pt x="1929815" y="7391828"/>
                  </a:lnTo>
                  <a:lnTo>
                    <a:pt x="0" y="8054148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515792" y="1943101"/>
              <a:ext cx="3587750" cy="4927600"/>
            </a:xfrm>
            <a:custGeom>
              <a:avLst/>
              <a:gdLst>
                <a:gd name="connsiteX0" fmla="*/ 0 w 1600200"/>
                <a:gd name="connsiteY0" fmla="*/ 2413000 h 2413000"/>
                <a:gd name="connsiteX1" fmla="*/ 800100 w 1600200"/>
                <a:gd name="connsiteY1" fmla="*/ 0 h 2413000"/>
                <a:gd name="connsiteX2" fmla="*/ 1600200 w 1600200"/>
                <a:gd name="connsiteY2" fmla="*/ 2413000 h 2413000"/>
                <a:gd name="connsiteX3" fmla="*/ 0 w 1600200"/>
                <a:gd name="connsiteY3" fmla="*/ 2413000 h 2413000"/>
                <a:gd name="connsiteX0" fmla="*/ 0 w 3517900"/>
                <a:gd name="connsiteY0" fmla="*/ 4927600 h 4927600"/>
                <a:gd name="connsiteX1" fmla="*/ 3517900 w 3517900"/>
                <a:gd name="connsiteY1" fmla="*/ 0 h 4927600"/>
                <a:gd name="connsiteX2" fmla="*/ 1600200 w 3517900"/>
                <a:gd name="connsiteY2" fmla="*/ 4927600 h 4927600"/>
                <a:gd name="connsiteX3" fmla="*/ 0 w 3517900"/>
                <a:gd name="connsiteY3" fmla="*/ 4927600 h 4927600"/>
                <a:gd name="connsiteX0" fmla="*/ 0 w 3587750"/>
                <a:gd name="connsiteY0" fmla="*/ 4927600 h 4927600"/>
                <a:gd name="connsiteX1" fmla="*/ 3517900 w 3587750"/>
                <a:gd name="connsiteY1" fmla="*/ 0 h 4927600"/>
                <a:gd name="connsiteX2" fmla="*/ 3587750 w 3587750"/>
                <a:gd name="connsiteY2" fmla="*/ 1314450 h 4927600"/>
                <a:gd name="connsiteX3" fmla="*/ 0 w 3587750"/>
                <a:gd name="connsiteY3" fmla="*/ 4927600 h 4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7750" h="4927600">
                  <a:moveTo>
                    <a:pt x="0" y="4927600"/>
                  </a:moveTo>
                  <a:lnTo>
                    <a:pt x="3517900" y="0"/>
                  </a:lnTo>
                  <a:lnTo>
                    <a:pt x="3587750" y="1314450"/>
                  </a:lnTo>
                  <a:lnTo>
                    <a:pt x="0" y="492760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35450" y="568325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О </a:t>
            </a:r>
            <a:r>
              <a:rPr lang="ru-RU" sz="36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 «С О Ф Т Э К С П Е Р Т»</a:t>
            </a:r>
            <a:endParaRPr lang="ru-RU" sz="36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806806" y="235029"/>
            <a:ext cx="682745" cy="492341"/>
            <a:chOff x="3261898" y="2848736"/>
            <a:chExt cx="682745" cy="492341"/>
          </a:xfrm>
        </p:grpSpPr>
        <p:sp>
          <p:nvSpPr>
            <p:cNvPr id="13" name="Шестиугольник 12"/>
            <p:cNvSpPr/>
            <p:nvPr/>
          </p:nvSpPr>
          <p:spPr>
            <a:xfrm rot="5400000">
              <a:off x="3250687" y="2863826"/>
              <a:ext cx="488462" cy="466040"/>
            </a:xfrm>
            <a:prstGeom prst="hexagon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Шестиугольник 14"/>
            <p:cNvSpPr/>
            <p:nvPr/>
          </p:nvSpPr>
          <p:spPr>
            <a:xfrm rot="5400000">
              <a:off x="3443945" y="2859947"/>
              <a:ext cx="488462" cy="46604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49" b="86301" l="2913" r="9611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1899" y="2876062"/>
              <a:ext cx="682744" cy="46113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781396" y="1313248"/>
            <a:ext cx="8909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СЧЕТЧИКИ ГЕЙГЕРА-МЮЛЛЕРА: НОВЫЕ ВОЗМОЖНОСТИ ПРИ ИСПОЛЬЗОВАНИИ НЕСТАНДАРТНЫХ РЕЖИМОВ РАБОТЫ.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СЕРИЙНЫЕ ГИБРИДНЫЕ УСТРОЙСТВА, РЕАЛИЗУЮЩИЕ ДАННЫЕ РЕЖИМЫ.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https://www.rosatom.ru/local/tpl/img/logo.ru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361" y="235029"/>
            <a:ext cx="13239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919812" y="4806816"/>
            <a:ext cx="6386749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В.В. Федоренко</a:t>
            </a:r>
            <a:r>
              <a:rPr lang="ru-RU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И.О.  Васильев</a:t>
            </a:r>
            <a:r>
              <a:rPr lang="ru-RU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Д.А. Солодкий</a:t>
            </a:r>
            <a:r>
              <a:rPr lang="ru-RU" sz="2000" b="1" u="sng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 rot="13802211">
            <a:off x="4046983" y="-1546963"/>
            <a:ext cx="568289" cy="10409740"/>
          </a:xfrm>
          <a:custGeom>
            <a:avLst/>
            <a:gdLst>
              <a:gd name="connsiteX0" fmla="*/ 0 w 3197151"/>
              <a:gd name="connsiteY0" fmla="*/ 7880146 h 7880146"/>
              <a:gd name="connsiteX1" fmla="*/ 2131125 w 3197151"/>
              <a:gd name="connsiteY1" fmla="*/ 0 h 7880146"/>
              <a:gd name="connsiteX2" fmla="*/ 3197151 w 3197151"/>
              <a:gd name="connsiteY2" fmla="*/ 7880146 h 7880146"/>
              <a:gd name="connsiteX3" fmla="*/ 0 w 3197151"/>
              <a:gd name="connsiteY3" fmla="*/ 7880146 h 7880146"/>
              <a:gd name="connsiteX0" fmla="*/ 0 w 3197151"/>
              <a:gd name="connsiteY0" fmla="*/ 7890983 h 7890983"/>
              <a:gd name="connsiteX1" fmla="*/ 2432558 w 3197151"/>
              <a:gd name="connsiteY1" fmla="*/ 0 h 7890983"/>
              <a:gd name="connsiteX2" fmla="*/ 3197151 w 3197151"/>
              <a:gd name="connsiteY2" fmla="*/ 7890983 h 7890983"/>
              <a:gd name="connsiteX3" fmla="*/ 0 w 3197151"/>
              <a:gd name="connsiteY3" fmla="*/ 7890983 h 7890983"/>
              <a:gd name="connsiteX0" fmla="*/ 0 w 3197151"/>
              <a:gd name="connsiteY0" fmla="*/ 7886201 h 7886201"/>
              <a:gd name="connsiteX1" fmla="*/ 2418690 w 3197151"/>
              <a:gd name="connsiteY1" fmla="*/ 0 h 7886201"/>
              <a:gd name="connsiteX2" fmla="*/ 3197151 w 3197151"/>
              <a:gd name="connsiteY2" fmla="*/ 7886201 h 7886201"/>
              <a:gd name="connsiteX3" fmla="*/ 0 w 3197151"/>
              <a:gd name="connsiteY3" fmla="*/ 7886201 h 7886201"/>
              <a:gd name="connsiteX0" fmla="*/ 0 w 3197151"/>
              <a:gd name="connsiteY0" fmla="*/ 7886200 h 7886200"/>
              <a:gd name="connsiteX1" fmla="*/ 2418690 w 3197151"/>
              <a:gd name="connsiteY1" fmla="*/ 0 h 7886200"/>
              <a:gd name="connsiteX2" fmla="*/ 3197151 w 3197151"/>
              <a:gd name="connsiteY2" fmla="*/ 7886200 h 7886200"/>
              <a:gd name="connsiteX3" fmla="*/ 0 w 3197151"/>
              <a:gd name="connsiteY3" fmla="*/ 7886200 h 7886200"/>
              <a:gd name="connsiteX0" fmla="*/ 0 w 3192051"/>
              <a:gd name="connsiteY0" fmla="*/ 8080992 h 8080992"/>
              <a:gd name="connsiteX1" fmla="*/ 2413590 w 3192051"/>
              <a:gd name="connsiteY1" fmla="*/ 0 h 8080992"/>
              <a:gd name="connsiteX2" fmla="*/ 3192051 w 3192051"/>
              <a:gd name="connsiteY2" fmla="*/ 7886200 h 8080992"/>
              <a:gd name="connsiteX3" fmla="*/ 0 w 3192051"/>
              <a:gd name="connsiteY3" fmla="*/ 8080992 h 8080992"/>
              <a:gd name="connsiteX0" fmla="*/ 0 w 2413590"/>
              <a:gd name="connsiteY0" fmla="*/ 8080992 h 8080992"/>
              <a:gd name="connsiteX1" fmla="*/ 2413590 w 2413590"/>
              <a:gd name="connsiteY1" fmla="*/ 0 h 8080992"/>
              <a:gd name="connsiteX2" fmla="*/ 1928297 w 2413590"/>
              <a:gd name="connsiteY2" fmla="*/ 7401285 h 8080992"/>
              <a:gd name="connsiteX3" fmla="*/ 0 w 2413590"/>
              <a:gd name="connsiteY3" fmla="*/ 8080992 h 8080992"/>
              <a:gd name="connsiteX0" fmla="*/ 0 w 2409794"/>
              <a:gd name="connsiteY0" fmla="*/ 8059532 h 8059532"/>
              <a:gd name="connsiteX1" fmla="*/ 2409794 w 2409794"/>
              <a:gd name="connsiteY1" fmla="*/ 0 h 8059532"/>
              <a:gd name="connsiteX2" fmla="*/ 1928297 w 2409794"/>
              <a:gd name="connsiteY2" fmla="*/ 7379825 h 8059532"/>
              <a:gd name="connsiteX3" fmla="*/ 0 w 2409794"/>
              <a:gd name="connsiteY3" fmla="*/ 8059532 h 8059532"/>
              <a:gd name="connsiteX0" fmla="*/ 0 w 2406483"/>
              <a:gd name="connsiteY0" fmla="*/ 8056150 h 8056150"/>
              <a:gd name="connsiteX1" fmla="*/ 2406483 w 2406483"/>
              <a:gd name="connsiteY1" fmla="*/ 0 h 8056150"/>
              <a:gd name="connsiteX2" fmla="*/ 1928297 w 2406483"/>
              <a:gd name="connsiteY2" fmla="*/ 7376443 h 8056150"/>
              <a:gd name="connsiteX3" fmla="*/ 0 w 2406483"/>
              <a:gd name="connsiteY3" fmla="*/ 8056150 h 8056150"/>
              <a:gd name="connsiteX0" fmla="*/ 0 w 2417869"/>
              <a:gd name="connsiteY0" fmla="*/ 8055598 h 8055598"/>
              <a:gd name="connsiteX1" fmla="*/ 2417869 w 2417869"/>
              <a:gd name="connsiteY1" fmla="*/ 0 h 8055598"/>
              <a:gd name="connsiteX2" fmla="*/ 1928297 w 2417869"/>
              <a:gd name="connsiteY2" fmla="*/ 7375891 h 8055598"/>
              <a:gd name="connsiteX3" fmla="*/ 0 w 2417869"/>
              <a:gd name="connsiteY3" fmla="*/ 8055598 h 8055598"/>
              <a:gd name="connsiteX0" fmla="*/ 0 w 2412486"/>
              <a:gd name="connsiteY0" fmla="*/ 8058219 h 8058219"/>
              <a:gd name="connsiteX1" fmla="*/ 2412486 w 2412486"/>
              <a:gd name="connsiteY1" fmla="*/ 0 h 8058219"/>
              <a:gd name="connsiteX2" fmla="*/ 1928297 w 2412486"/>
              <a:gd name="connsiteY2" fmla="*/ 7378512 h 8058219"/>
              <a:gd name="connsiteX3" fmla="*/ 0 w 2412486"/>
              <a:gd name="connsiteY3" fmla="*/ 8058219 h 8058219"/>
              <a:gd name="connsiteX0" fmla="*/ 0 w 2397720"/>
              <a:gd name="connsiteY0" fmla="*/ 8062083 h 8062083"/>
              <a:gd name="connsiteX1" fmla="*/ 2397720 w 2397720"/>
              <a:gd name="connsiteY1" fmla="*/ 0 h 8062083"/>
              <a:gd name="connsiteX2" fmla="*/ 1913531 w 2397720"/>
              <a:gd name="connsiteY2" fmla="*/ 7378512 h 8062083"/>
              <a:gd name="connsiteX3" fmla="*/ 0 w 2397720"/>
              <a:gd name="connsiteY3" fmla="*/ 8062083 h 8062083"/>
              <a:gd name="connsiteX0" fmla="*/ 0 w 2407173"/>
              <a:gd name="connsiteY0" fmla="*/ 8054148 h 8054148"/>
              <a:gd name="connsiteX1" fmla="*/ 2407173 w 2407173"/>
              <a:gd name="connsiteY1" fmla="*/ 0 h 8054148"/>
              <a:gd name="connsiteX2" fmla="*/ 1922984 w 2407173"/>
              <a:gd name="connsiteY2" fmla="*/ 7378512 h 8054148"/>
              <a:gd name="connsiteX3" fmla="*/ 0 w 2407173"/>
              <a:gd name="connsiteY3" fmla="*/ 8054148 h 8054148"/>
              <a:gd name="connsiteX0" fmla="*/ 0 w 2407173"/>
              <a:gd name="connsiteY0" fmla="*/ 8054148 h 8054148"/>
              <a:gd name="connsiteX1" fmla="*/ 2407173 w 2407173"/>
              <a:gd name="connsiteY1" fmla="*/ 0 h 8054148"/>
              <a:gd name="connsiteX2" fmla="*/ 1929815 w 2407173"/>
              <a:gd name="connsiteY2" fmla="*/ 7391828 h 8054148"/>
              <a:gd name="connsiteX3" fmla="*/ 0 w 2407173"/>
              <a:gd name="connsiteY3" fmla="*/ 8054148 h 8054148"/>
              <a:gd name="connsiteX0" fmla="*/ 0 w 1929815"/>
              <a:gd name="connsiteY0" fmla="*/ 8279139 h 8279139"/>
              <a:gd name="connsiteX1" fmla="*/ 1482230 w 1929815"/>
              <a:gd name="connsiteY1" fmla="*/ 0 h 8279139"/>
              <a:gd name="connsiteX2" fmla="*/ 1929815 w 1929815"/>
              <a:gd name="connsiteY2" fmla="*/ 7616819 h 8279139"/>
              <a:gd name="connsiteX3" fmla="*/ 0 w 1929815"/>
              <a:gd name="connsiteY3" fmla="*/ 8279139 h 8279139"/>
              <a:gd name="connsiteX0" fmla="*/ 0 w 1929815"/>
              <a:gd name="connsiteY0" fmla="*/ 8239464 h 8239464"/>
              <a:gd name="connsiteX1" fmla="*/ 1482121 w 1929815"/>
              <a:gd name="connsiteY1" fmla="*/ 0 h 8239464"/>
              <a:gd name="connsiteX2" fmla="*/ 1929815 w 1929815"/>
              <a:gd name="connsiteY2" fmla="*/ 7577144 h 8239464"/>
              <a:gd name="connsiteX3" fmla="*/ 0 w 1929815"/>
              <a:gd name="connsiteY3" fmla="*/ 8239464 h 8239464"/>
              <a:gd name="connsiteX0" fmla="*/ 0 w 2355160"/>
              <a:gd name="connsiteY0" fmla="*/ 11064412 h 11064412"/>
              <a:gd name="connsiteX1" fmla="*/ 1907466 w 2355160"/>
              <a:gd name="connsiteY1" fmla="*/ 0 h 11064412"/>
              <a:gd name="connsiteX2" fmla="*/ 2355160 w 2355160"/>
              <a:gd name="connsiteY2" fmla="*/ 7577144 h 11064412"/>
              <a:gd name="connsiteX3" fmla="*/ 0 w 2355160"/>
              <a:gd name="connsiteY3" fmla="*/ 11064412 h 11064412"/>
              <a:gd name="connsiteX0" fmla="*/ 0 w 1907466"/>
              <a:gd name="connsiteY0" fmla="*/ 11064412 h 11064412"/>
              <a:gd name="connsiteX1" fmla="*/ 1907466 w 1907466"/>
              <a:gd name="connsiteY1" fmla="*/ 0 h 11064412"/>
              <a:gd name="connsiteX2" fmla="*/ 71142 w 1907466"/>
              <a:gd name="connsiteY2" fmla="*/ 5106384 h 11064412"/>
              <a:gd name="connsiteX3" fmla="*/ 0 w 1907466"/>
              <a:gd name="connsiteY3" fmla="*/ 11064412 h 11064412"/>
              <a:gd name="connsiteX0" fmla="*/ 1654910 w 1836324"/>
              <a:gd name="connsiteY0" fmla="*/ 9004694 h 9004694"/>
              <a:gd name="connsiteX1" fmla="*/ 1836324 w 1836324"/>
              <a:gd name="connsiteY1" fmla="*/ 0 h 9004694"/>
              <a:gd name="connsiteX2" fmla="*/ 0 w 1836324"/>
              <a:gd name="connsiteY2" fmla="*/ 5106384 h 9004694"/>
              <a:gd name="connsiteX3" fmla="*/ 1654910 w 1836324"/>
              <a:gd name="connsiteY3" fmla="*/ 9004694 h 9004694"/>
              <a:gd name="connsiteX0" fmla="*/ 1342197 w 1836324"/>
              <a:gd name="connsiteY0" fmla="*/ 9425312 h 9425312"/>
              <a:gd name="connsiteX1" fmla="*/ 1836324 w 1836324"/>
              <a:gd name="connsiteY1" fmla="*/ 0 h 9425312"/>
              <a:gd name="connsiteX2" fmla="*/ 0 w 1836324"/>
              <a:gd name="connsiteY2" fmla="*/ 5106384 h 9425312"/>
              <a:gd name="connsiteX3" fmla="*/ 1342197 w 1836324"/>
              <a:gd name="connsiteY3" fmla="*/ 9425312 h 942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324" h="9425312">
                <a:moveTo>
                  <a:pt x="1342197" y="9425312"/>
                </a:moveTo>
                <a:lnTo>
                  <a:pt x="1836324" y="0"/>
                </a:lnTo>
                <a:lnTo>
                  <a:pt x="0" y="5106384"/>
                </a:lnTo>
                <a:lnTo>
                  <a:pt x="1342197" y="9425312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9310" y="207648"/>
            <a:ext cx="4795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1959 году теоретически обосновано и показано в работе </a:t>
            </a:r>
            <a:r>
              <a:rPr lang="ru-RU" dirty="0" smtClean="0"/>
              <a:t>В.И </a:t>
            </a:r>
            <a:r>
              <a:rPr lang="ru-RU" dirty="0"/>
              <a:t>Гольданский, А.В. Куценко, М.И. </a:t>
            </a:r>
            <a:r>
              <a:rPr lang="ru-RU" dirty="0" err="1"/>
              <a:t>Подгорецкий</a:t>
            </a:r>
            <a:r>
              <a:rPr lang="ru-RU" dirty="0"/>
              <a:t>  Статистика отсчетов при регистрации ядерных </a:t>
            </a:r>
            <a:r>
              <a:rPr lang="ru-RU" dirty="0" smtClean="0"/>
              <a:t>частиц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что точность измерений не зависит от метода подсчета. И лишь в конце 80-х годов был предложен расчет интенсивности поля при помощи измерения времени до прихода первого импульса после подачи напряжения смещения на счетчик Гейгера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Time-to-count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47858890"/>
              </p:ext>
            </p:extLst>
          </p:nvPr>
        </p:nvGraphicFramePr>
        <p:xfrm>
          <a:off x="5500255" y="1812174"/>
          <a:ext cx="6691745" cy="433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27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617767" y="133004"/>
            <a:ext cx="12463402" cy="5682952"/>
            <a:chOff x="-739543" y="-12699"/>
            <a:chExt cx="10470957" cy="4841240"/>
          </a:xfrm>
        </p:grpSpPr>
        <p:sp>
          <p:nvSpPr>
            <p:cNvPr id="9" name="Равнобедренный треугольник 8"/>
            <p:cNvSpPr/>
            <p:nvPr/>
          </p:nvSpPr>
          <p:spPr>
            <a:xfrm>
              <a:off x="1434504" y="-12699"/>
              <a:ext cx="8296910" cy="4841240"/>
            </a:xfrm>
            <a:custGeom>
              <a:avLst/>
              <a:gdLst>
                <a:gd name="connsiteX0" fmla="*/ 0 w 1600200"/>
                <a:gd name="connsiteY0" fmla="*/ 2413000 h 2413000"/>
                <a:gd name="connsiteX1" fmla="*/ 800100 w 1600200"/>
                <a:gd name="connsiteY1" fmla="*/ 0 h 2413000"/>
                <a:gd name="connsiteX2" fmla="*/ 1600200 w 1600200"/>
                <a:gd name="connsiteY2" fmla="*/ 2413000 h 2413000"/>
                <a:gd name="connsiteX3" fmla="*/ 0 w 1600200"/>
                <a:gd name="connsiteY3" fmla="*/ 2413000 h 2413000"/>
                <a:gd name="connsiteX0" fmla="*/ 0 w 3517900"/>
                <a:gd name="connsiteY0" fmla="*/ 4927600 h 4927600"/>
                <a:gd name="connsiteX1" fmla="*/ 3517900 w 3517900"/>
                <a:gd name="connsiteY1" fmla="*/ 0 h 4927600"/>
                <a:gd name="connsiteX2" fmla="*/ 1600200 w 3517900"/>
                <a:gd name="connsiteY2" fmla="*/ 4927600 h 4927600"/>
                <a:gd name="connsiteX3" fmla="*/ 0 w 3517900"/>
                <a:gd name="connsiteY3" fmla="*/ 4927600 h 4927600"/>
                <a:gd name="connsiteX0" fmla="*/ 0 w 3587750"/>
                <a:gd name="connsiteY0" fmla="*/ 4927600 h 4927600"/>
                <a:gd name="connsiteX1" fmla="*/ 3517900 w 3587750"/>
                <a:gd name="connsiteY1" fmla="*/ 0 h 4927600"/>
                <a:gd name="connsiteX2" fmla="*/ 3587750 w 3587750"/>
                <a:gd name="connsiteY2" fmla="*/ 1314450 h 4927600"/>
                <a:gd name="connsiteX3" fmla="*/ 0 w 3587750"/>
                <a:gd name="connsiteY3" fmla="*/ 4927600 h 4927600"/>
                <a:gd name="connsiteX0" fmla="*/ 0 w 5314950"/>
                <a:gd name="connsiteY0" fmla="*/ 4927600 h 4927600"/>
                <a:gd name="connsiteX1" fmla="*/ 3517900 w 5314950"/>
                <a:gd name="connsiteY1" fmla="*/ 0 h 4927600"/>
                <a:gd name="connsiteX2" fmla="*/ 5314950 w 5314950"/>
                <a:gd name="connsiteY2" fmla="*/ 440690 h 4927600"/>
                <a:gd name="connsiteX3" fmla="*/ 0 w 5314950"/>
                <a:gd name="connsiteY3" fmla="*/ 4927600 h 4927600"/>
                <a:gd name="connsiteX0" fmla="*/ 0 w 5309870"/>
                <a:gd name="connsiteY0" fmla="*/ 4927600 h 4927600"/>
                <a:gd name="connsiteX1" fmla="*/ 3517900 w 5309870"/>
                <a:gd name="connsiteY1" fmla="*/ 0 h 4927600"/>
                <a:gd name="connsiteX2" fmla="*/ 5309870 w 5309870"/>
                <a:gd name="connsiteY2" fmla="*/ 435610 h 4927600"/>
                <a:gd name="connsiteX3" fmla="*/ 0 w 5309870"/>
                <a:gd name="connsiteY3" fmla="*/ 4927600 h 4927600"/>
                <a:gd name="connsiteX0" fmla="*/ 0 w 8276590"/>
                <a:gd name="connsiteY0" fmla="*/ 5273040 h 5273040"/>
                <a:gd name="connsiteX1" fmla="*/ 6484620 w 8276590"/>
                <a:gd name="connsiteY1" fmla="*/ 0 h 5273040"/>
                <a:gd name="connsiteX2" fmla="*/ 8276590 w 8276590"/>
                <a:gd name="connsiteY2" fmla="*/ 435610 h 5273040"/>
                <a:gd name="connsiteX3" fmla="*/ 0 w 8276590"/>
                <a:gd name="connsiteY3" fmla="*/ 5273040 h 5273040"/>
                <a:gd name="connsiteX0" fmla="*/ 0 w 8276590"/>
                <a:gd name="connsiteY0" fmla="*/ 4841240 h 4841240"/>
                <a:gd name="connsiteX1" fmla="*/ 6118860 w 8276590"/>
                <a:gd name="connsiteY1" fmla="*/ 0 h 4841240"/>
                <a:gd name="connsiteX2" fmla="*/ 8276590 w 8276590"/>
                <a:gd name="connsiteY2" fmla="*/ 3810 h 4841240"/>
                <a:gd name="connsiteX3" fmla="*/ 0 w 8276590"/>
                <a:gd name="connsiteY3" fmla="*/ 4841240 h 4841240"/>
                <a:gd name="connsiteX0" fmla="*/ 0 w 8296910"/>
                <a:gd name="connsiteY0" fmla="*/ 4841240 h 4841240"/>
                <a:gd name="connsiteX1" fmla="*/ 6118860 w 8296910"/>
                <a:gd name="connsiteY1" fmla="*/ 0 h 4841240"/>
                <a:gd name="connsiteX2" fmla="*/ 8296910 w 8296910"/>
                <a:gd name="connsiteY2" fmla="*/ 13970 h 4841240"/>
                <a:gd name="connsiteX3" fmla="*/ 0 w 8296910"/>
                <a:gd name="connsiteY3" fmla="*/ 4841240 h 48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6910" h="4841240">
                  <a:moveTo>
                    <a:pt x="0" y="4841240"/>
                  </a:moveTo>
                  <a:lnTo>
                    <a:pt x="6118860" y="0"/>
                  </a:lnTo>
                  <a:lnTo>
                    <a:pt x="8296910" y="13970"/>
                  </a:lnTo>
                  <a:lnTo>
                    <a:pt x="0" y="484124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3802211">
              <a:off x="3054951" y="-1435562"/>
              <a:ext cx="1836324" cy="9425312"/>
            </a:xfrm>
            <a:custGeom>
              <a:avLst/>
              <a:gdLst>
                <a:gd name="connsiteX0" fmla="*/ 0 w 3197151"/>
                <a:gd name="connsiteY0" fmla="*/ 7880146 h 7880146"/>
                <a:gd name="connsiteX1" fmla="*/ 2131125 w 3197151"/>
                <a:gd name="connsiteY1" fmla="*/ 0 h 7880146"/>
                <a:gd name="connsiteX2" fmla="*/ 3197151 w 3197151"/>
                <a:gd name="connsiteY2" fmla="*/ 7880146 h 7880146"/>
                <a:gd name="connsiteX3" fmla="*/ 0 w 3197151"/>
                <a:gd name="connsiteY3" fmla="*/ 7880146 h 7880146"/>
                <a:gd name="connsiteX0" fmla="*/ 0 w 3197151"/>
                <a:gd name="connsiteY0" fmla="*/ 7890983 h 7890983"/>
                <a:gd name="connsiteX1" fmla="*/ 2432558 w 3197151"/>
                <a:gd name="connsiteY1" fmla="*/ 0 h 7890983"/>
                <a:gd name="connsiteX2" fmla="*/ 3197151 w 3197151"/>
                <a:gd name="connsiteY2" fmla="*/ 7890983 h 7890983"/>
                <a:gd name="connsiteX3" fmla="*/ 0 w 3197151"/>
                <a:gd name="connsiteY3" fmla="*/ 7890983 h 7890983"/>
                <a:gd name="connsiteX0" fmla="*/ 0 w 3197151"/>
                <a:gd name="connsiteY0" fmla="*/ 7886201 h 7886201"/>
                <a:gd name="connsiteX1" fmla="*/ 2418690 w 3197151"/>
                <a:gd name="connsiteY1" fmla="*/ 0 h 7886201"/>
                <a:gd name="connsiteX2" fmla="*/ 3197151 w 3197151"/>
                <a:gd name="connsiteY2" fmla="*/ 7886201 h 7886201"/>
                <a:gd name="connsiteX3" fmla="*/ 0 w 3197151"/>
                <a:gd name="connsiteY3" fmla="*/ 7886201 h 7886201"/>
                <a:gd name="connsiteX0" fmla="*/ 0 w 3197151"/>
                <a:gd name="connsiteY0" fmla="*/ 7886200 h 7886200"/>
                <a:gd name="connsiteX1" fmla="*/ 2418690 w 3197151"/>
                <a:gd name="connsiteY1" fmla="*/ 0 h 7886200"/>
                <a:gd name="connsiteX2" fmla="*/ 3197151 w 3197151"/>
                <a:gd name="connsiteY2" fmla="*/ 7886200 h 7886200"/>
                <a:gd name="connsiteX3" fmla="*/ 0 w 3197151"/>
                <a:gd name="connsiteY3" fmla="*/ 7886200 h 7886200"/>
                <a:gd name="connsiteX0" fmla="*/ 0 w 3192051"/>
                <a:gd name="connsiteY0" fmla="*/ 8080992 h 8080992"/>
                <a:gd name="connsiteX1" fmla="*/ 2413590 w 3192051"/>
                <a:gd name="connsiteY1" fmla="*/ 0 h 8080992"/>
                <a:gd name="connsiteX2" fmla="*/ 3192051 w 3192051"/>
                <a:gd name="connsiteY2" fmla="*/ 7886200 h 8080992"/>
                <a:gd name="connsiteX3" fmla="*/ 0 w 3192051"/>
                <a:gd name="connsiteY3" fmla="*/ 8080992 h 8080992"/>
                <a:gd name="connsiteX0" fmla="*/ 0 w 2413590"/>
                <a:gd name="connsiteY0" fmla="*/ 8080992 h 8080992"/>
                <a:gd name="connsiteX1" fmla="*/ 2413590 w 2413590"/>
                <a:gd name="connsiteY1" fmla="*/ 0 h 8080992"/>
                <a:gd name="connsiteX2" fmla="*/ 1928297 w 2413590"/>
                <a:gd name="connsiteY2" fmla="*/ 7401285 h 8080992"/>
                <a:gd name="connsiteX3" fmla="*/ 0 w 2413590"/>
                <a:gd name="connsiteY3" fmla="*/ 8080992 h 8080992"/>
                <a:gd name="connsiteX0" fmla="*/ 0 w 2409794"/>
                <a:gd name="connsiteY0" fmla="*/ 8059532 h 8059532"/>
                <a:gd name="connsiteX1" fmla="*/ 2409794 w 2409794"/>
                <a:gd name="connsiteY1" fmla="*/ 0 h 8059532"/>
                <a:gd name="connsiteX2" fmla="*/ 1928297 w 2409794"/>
                <a:gd name="connsiteY2" fmla="*/ 7379825 h 8059532"/>
                <a:gd name="connsiteX3" fmla="*/ 0 w 2409794"/>
                <a:gd name="connsiteY3" fmla="*/ 8059532 h 8059532"/>
                <a:gd name="connsiteX0" fmla="*/ 0 w 2406483"/>
                <a:gd name="connsiteY0" fmla="*/ 8056150 h 8056150"/>
                <a:gd name="connsiteX1" fmla="*/ 2406483 w 2406483"/>
                <a:gd name="connsiteY1" fmla="*/ 0 h 8056150"/>
                <a:gd name="connsiteX2" fmla="*/ 1928297 w 2406483"/>
                <a:gd name="connsiteY2" fmla="*/ 7376443 h 8056150"/>
                <a:gd name="connsiteX3" fmla="*/ 0 w 2406483"/>
                <a:gd name="connsiteY3" fmla="*/ 8056150 h 8056150"/>
                <a:gd name="connsiteX0" fmla="*/ 0 w 2417869"/>
                <a:gd name="connsiteY0" fmla="*/ 8055598 h 8055598"/>
                <a:gd name="connsiteX1" fmla="*/ 2417869 w 2417869"/>
                <a:gd name="connsiteY1" fmla="*/ 0 h 8055598"/>
                <a:gd name="connsiteX2" fmla="*/ 1928297 w 2417869"/>
                <a:gd name="connsiteY2" fmla="*/ 7375891 h 8055598"/>
                <a:gd name="connsiteX3" fmla="*/ 0 w 2417869"/>
                <a:gd name="connsiteY3" fmla="*/ 8055598 h 8055598"/>
                <a:gd name="connsiteX0" fmla="*/ 0 w 2412486"/>
                <a:gd name="connsiteY0" fmla="*/ 8058219 h 8058219"/>
                <a:gd name="connsiteX1" fmla="*/ 2412486 w 2412486"/>
                <a:gd name="connsiteY1" fmla="*/ 0 h 8058219"/>
                <a:gd name="connsiteX2" fmla="*/ 1928297 w 2412486"/>
                <a:gd name="connsiteY2" fmla="*/ 7378512 h 8058219"/>
                <a:gd name="connsiteX3" fmla="*/ 0 w 2412486"/>
                <a:gd name="connsiteY3" fmla="*/ 8058219 h 8058219"/>
                <a:gd name="connsiteX0" fmla="*/ 0 w 2397720"/>
                <a:gd name="connsiteY0" fmla="*/ 8062083 h 8062083"/>
                <a:gd name="connsiteX1" fmla="*/ 2397720 w 2397720"/>
                <a:gd name="connsiteY1" fmla="*/ 0 h 8062083"/>
                <a:gd name="connsiteX2" fmla="*/ 1913531 w 2397720"/>
                <a:gd name="connsiteY2" fmla="*/ 7378512 h 8062083"/>
                <a:gd name="connsiteX3" fmla="*/ 0 w 2397720"/>
                <a:gd name="connsiteY3" fmla="*/ 8062083 h 8062083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2984 w 2407173"/>
                <a:gd name="connsiteY2" fmla="*/ 7378512 h 8054148"/>
                <a:gd name="connsiteX3" fmla="*/ 0 w 2407173"/>
                <a:gd name="connsiteY3" fmla="*/ 8054148 h 8054148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9815 w 2407173"/>
                <a:gd name="connsiteY2" fmla="*/ 7391828 h 8054148"/>
                <a:gd name="connsiteX3" fmla="*/ 0 w 2407173"/>
                <a:gd name="connsiteY3" fmla="*/ 8054148 h 8054148"/>
                <a:gd name="connsiteX0" fmla="*/ 0 w 1929815"/>
                <a:gd name="connsiteY0" fmla="*/ 8279139 h 8279139"/>
                <a:gd name="connsiteX1" fmla="*/ 1482230 w 1929815"/>
                <a:gd name="connsiteY1" fmla="*/ 0 h 8279139"/>
                <a:gd name="connsiteX2" fmla="*/ 1929815 w 1929815"/>
                <a:gd name="connsiteY2" fmla="*/ 7616819 h 8279139"/>
                <a:gd name="connsiteX3" fmla="*/ 0 w 1929815"/>
                <a:gd name="connsiteY3" fmla="*/ 8279139 h 8279139"/>
                <a:gd name="connsiteX0" fmla="*/ 0 w 1929815"/>
                <a:gd name="connsiteY0" fmla="*/ 8239464 h 8239464"/>
                <a:gd name="connsiteX1" fmla="*/ 1482121 w 1929815"/>
                <a:gd name="connsiteY1" fmla="*/ 0 h 8239464"/>
                <a:gd name="connsiteX2" fmla="*/ 1929815 w 1929815"/>
                <a:gd name="connsiteY2" fmla="*/ 7577144 h 8239464"/>
                <a:gd name="connsiteX3" fmla="*/ 0 w 1929815"/>
                <a:gd name="connsiteY3" fmla="*/ 8239464 h 8239464"/>
                <a:gd name="connsiteX0" fmla="*/ 0 w 2355160"/>
                <a:gd name="connsiteY0" fmla="*/ 11064412 h 11064412"/>
                <a:gd name="connsiteX1" fmla="*/ 1907466 w 2355160"/>
                <a:gd name="connsiteY1" fmla="*/ 0 h 11064412"/>
                <a:gd name="connsiteX2" fmla="*/ 2355160 w 2355160"/>
                <a:gd name="connsiteY2" fmla="*/ 7577144 h 11064412"/>
                <a:gd name="connsiteX3" fmla="*/ 0 w 2355160"/>
                <a:gd name="connsiteY3" fmla="*/ 11064412 h 11064412"/>
                <a:gd name="connsiteX0" fmla="*/ 0 w 1907466"/>
                <a:gd name="connsiteY0" fmla="*/ 11064412 h 11064412"/>
                <a:gd name="connsiteX1" fmla="*/ 1907466 w 1907466"/>
                <a:gd name="connsiteY1" fmla="*/ 0 h 11064412"/>
                <a:gd name="connsiteX2" fmla="*/ 71142 w 1907466"/>
                <a:gd name="connsiteY2" fmla="*/ 5106384 h 11064412"/>
                <a:gd name="connsiteX3" fmla="*/ 0 w 1907466"/>
                <a:gd name="connsiteY3" fmla="*/ 11064412 h 11064412"/>
                <a:gd name="connsiteX0" fmla="*/ 1654910 w 1836324"/>
                <a:gd name="connsiteY0" fmla="*/ 9004694 h 9004694"/>
                <a:gd name="connsiteX1" fmla="*/ 1836324 w 1836324"/>
                <a:gd name="connsiteY1" fmla="*/ 0 h 9004694"/>
                <a:gd name="connsiteX2" fmla="*/ 0 w 1836324"/>
                <a:gd name="connsiteY2" fmla="*/ 5106384 h 9004694"/>
                <a:gd name="connsiteX3" fmla="*/ 1654910 w 1836324"/>
                <a:gd name="connsiteY3" fmla="*/ 9004694 h 9004694"/>
                <a:gd name="connsiteX0" fmla="*/ 1342197 w 1836324"/>
                <a:gd name="connsiteY0" fmla="*/ 9425312 h 9425312"/>
                <a:gd name="connsiteX1" fmla="*/ 1836324 w 1836324"/>
                <a:gd name="connsiteY1" fmla="*/ 0 h 9425312"/>
                <a:gd name="connsiteX2" fmla="*/ 0 w 1836324"/>
                <a:gd name="connsiteY2" fmla="*/ 5106384 h 9425312"/>
                <a:gd name="connsiteX3" fmla="*/ 1342197 w 1836324"/>
                <a:gd name="connsiteY3" fmla="*/ 9425312 h 942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324" h="9425312">
                  <a:moveTo>
                    <a:pt x="1342197" y="9425312"/>
                  </a:moveTo>
                  <a:lnTo>
                    <a:pt x="1836324" y="0"/>
                  </a:lnTo>
                  <a:lnTo>
                    <a:pt x="0" y="5106384"/>
                  </a:lnTo>
                  <a:lnTo>
                    <a:pt x="1342197" y="9425312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777377" y="5986531"/>
            <a:ext cx="2178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пункт 2 </a:t>
            </a:r>
            <a:endParaRPr lang="ru-RU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Consolas" panose="020B0609020204030204" pitchFamily="49" charset="0"/>
              </a:rPr>
              <a:t>пункт </a:t>
            </a:r>
            <a:r>
              <a:rPr lang="ru-RU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5</a:t>
            </a:r>
            <a:endParaRPr lang="ru-RU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Consolas" panose="020B0609020204030204" pitchFamily="49" charset="0"/>
              </a:rPr>
              <a:t>пункт </a:t>
            </a:r>
            <a:r>
              <a:rPr lang="ru-RU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6</a:t>
            </a:r>
            <a:endParaRPr lang="ru-RU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4163" y="5986531"/>
            <a:ext cx="187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Статья </a:t>
            </a:r>
            <a:r>
              <a:rPr lang="ru-RU" sz="1600" dirty="0">
                <a:solidFill>
                  <a:schemeClr val="bg1"/>
                </a:solidFill>
                <a:latin typeface="Consolas" panose="020B0609020204030204" pitchFamily="49" charset="0"/>
              </a:rPr>
              <a:t>12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0528" y="5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nsolas" panose="020B0609020204030204" pitchFamily="49" charset="0"/>
              </a:rPr>
              <a:t>Радиационная безопасность граждан обеспечивается: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173021538"/>
              </p:ext>
            </p:extLst>
          </p:nvPr>
        </p:nvGraphicFramePr>
        <p:xfrm>
          <a:off x="330052" y="619960"/>
          <a:ext cx="5940425" cy="397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72100" y="97861"/>
            <a:ext cx="46948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Данные для счетчика СБМ21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5763" y="449251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недостаточной точности измерения передаточная характеристика начнет терять линейность. и входить в насыщение. Вторым важным фактором передаточной характеристики является «мертвое время» измерительной системы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947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rot="1344006">
            <a:off x="6424122" y="616606"/>
            <a:ext cx="5780694" cy="1834181"/>
            <a:chOff x="-173000" y="1"/>
            <a:chExt cx="1077425" cy="706056"/>
          </a:xfrm>
        </p:grpSpPr>
        <p:sp>
          <p:nvSpPr>
            <p:cNvPr id="8" name="Равнобедренный треугольник 7"/>
            <p:cNvSpPr/>
            <p:nvPr/>
          </p:nvSpPr>
          <p:spPr>
            <a:xfrm rot="13802211">
              <a:off x="230090" y="-28675"/>
              <a:ext cx="271245" cy="1077425"/>
            </a:xfrm>
            <a:custGeom>
              <a:avLst/>
              <a:gdLst>
                <a:gd name="connsiteX0" fmla="*/ 0 w 3197151"/>
                <a:gd name="connsiteY0" fmla="*/ 7880146 h 7880146"/>
                <a:gd name="connsiteX1" fmla="*/ 2131125 w 3197151"/>
                <a:gd name="connsiteY1" fmla="*/ 0 h 7880146"/>
                <a:gd name="connsiteX2" fmla="*/ 3197151 w 3197151"/>
                <a:gd name="connsiteY2" fmla="*/ 7880146 h 7880146"/>
                <a:gd name="connsiteX3" fmla="*/ 0 w 3197151"/>
                <a:gd name="connsiteY3" fmla="*/ 7880146 h 7880146"/>
                <a:gd name="connsiteX0" fmla="*/ 0 w 3197151"/>
                <a:gd name="connsiteY0" fmla="*/ 7890983 h 7890983"/>
                <a:gd name="connsiteX1" fmla="*/ 2432558 w 3197151"/>
                <a:gd name="connsiteY1" fmla="*/ 0 h 7890983"/>
                <a:gd name="connsiteX2" fmla="*/ 3197151 w 3197151"/>
                <a:gd name="connsiteY2" fmla="*/ 7890983 h 7890983"/>
                <a:gd name="connsiteX3" fmla="*/ 0 w 3197151"/>
                <a:gd name="connsiteY3" fmla="*/ 7890983 h 7890983"/>
                <a:gd name="connsiteX0" fmla="*/ 0 w 3197151"/>
                <a:gd name="connsiteY0" fmla="*/ 7886201 h 7886201"/>
                <a:gd name="connsiteX1" fmla="*/ 2418690 w 3197151"/>
                <a:gd name="connsiteY1" fmla="*/ 0 h 7886201"/>
                <a:gd name="connsiteX2" fmla="*/ 3197151 w 3197151"/>
                <a:gd name="connsiteY2" fmla="*/ 7886201 h 7886201"/>
                <a:gd name="connsiteX3" fmla="*/ 0 w 3197151"/>
                <a:gd name="connsiteY3" fmla="*/ 7886201 h 7886201"/>
                <a:gd name="connsiteX0" fmla="*/ 0 w 3197151"/>
                <a:gd name="connsiteY0" fmla="*/ 7886200 h 7886200"/>
                <a:gd name="connsiteX1" fmla="*/ 2418690 w 3197151"/>
                <a:gd name="connsiteY1" fmla="*/ 0 h 7886200"/>
                <a:gd name="connsiteX2" fmla="*/ 3197151 w 3197151"/>
                <a:gd name="connsiteY2" fmla="*/ 7886200 h 7886200"/>
                <a:gd name="connsiteX3" fmla="*/ 0 w 3197151"/>
                <a:gd name="connsiteY3" fmla="*/ 7886200 h 7886200"/>
                <a:gd name="connsiteX0" fmla="*/ 0 w 3192051"/>
                <a:gd name="connsiteY0" fmla="*/ 8080992 h 8080992"/>
                <a:gd name="connsiteX1" fmla="*/ 2413590 w 3192051"/>
                <a:gd name="connsiteY1" fmla="*/ 0 h 8080992"/>
                <a:gd name="connsiteX2" fmla="*/ 3192051 w 3192051"/>
                <a:gd name="connsiteY2" fmla="*/ 7886200 h 8080992"/>
                <a:gd name="connsiteX3" fmla="*/ 0 w 3192051"/>
                <a:gd name="connsiteY3" fmla="*/ 8080992 h 8080992"/>
                <a:gd name="connsiteX0" fmla="*/ 0 w 2413590"/>
                <a:gd name="connsiteY0" fmla="*/ 8080992 h 8080992"/>
                <a:gd name="connsiteX1" fmla="*/ 2413590 w 2413590"/>
                <a:gd name="connsiteY1" fmla="*/ 0 h 8080992"/>
                <a:gd name="connsiteX2" fmla="*/ 1928297 w 2413590"/>
                <a:gd name="connsiteY2" fmla="*/ 7401285 h 8080992"/>
                <a:gd name="connsiteX3" fmla="*/ 0 w 2413590"/>
                <a:gd name="connsiteY3" fmla="*/ 8080992 h 8080992"/>
                <a:gd name="connsiteX0" fmla="*/ 0 w 2409794"/>
                <a:gd name="connsiteY0" fmla="*/ 8059532 h 8059532"/>
                <a:gd name="connsiteX1" fmla="*/ 2409794 w 2409794"/>
                <a:gd name="connsiteY1" fmla="*/ 0 h 8059532"/>
                <a:gd name="connsiteX2" fmla="*/ 1928297 w 2409794"/>
                <a:gd name="connsiteY2" fmla="*/ 7379825 h 8059532"/>
                <a:gd name="connsiteX3" fmla="*/ 0 w 2409794"/>
                <a:gd name="connsiteY3" fmla="*/ 8059532 h 8059532"/>
                <a:gd name="connsiteX0" fmla="*/ 0 w 2406483"/>
                <a:gd name="connsiteY0" fmla="*/ 8056150 h 8056150"/>
                <a:gd name="connsiteX1" fmla="*/ 2406483 w 2406483"/>
                <a:gd name="connsiteY1" fmla="*/ 0 h 8056150"/>
                <a:gd name="connsiteX2" fmla="*/ 1928297 w 2406483"/>
                <a:gd name="connsiteY2" fmla="*/ 7376443 h 8056150"/>
                <a:gd name="connsiteX3" fmla="*/ 0 w 2406483"/>
                <a:gd name="connsiteY3" fmla="*/ 8056150 h 8056150"/>
                <a:gd name="connsiteX0" fmla="*/ 0 w 2417869"/>
                <a:gd name="connsiteY0" fmla="*/ 8055598 h 8055598"/>
                <a:gd name="connsiteX1" fmla="*/ 2417869 w 2417869"/>
                <a:gd name="connsiteY1" fmla="*/ 0 h 8055598"/>
                <a:gd name="connsiteX2" fmla="*/ 1928297 w 2417869"/>
                <a:gd name="connsiteY2" fmla="*/ 7375891 h 8055598"/>
                <a:gd name="connsiteX3" fmla="*/ 0 w 2417869"/>
                <a:gd name="connsiteY3" fmla="*/ 8055598 h 8055598"/>
                <a:gd name="connsiteX0" fmla="*/ 0 w 2412486"/>
                <a:gd name="connsiteY0" fmla="*/ 8058219 h 8058219"/>
                <a:gd name="connsiteX1" fmla="*/ 2412486 w 2412486"/>
                <a:gd name="connsiteY1" fmla="*/ 0 h 8058219"/>
                <a:gd name="connsiteX2" fmla="*/ 1928297 w 2412486"/>
                <a:gd name="connsiteY2" fmla="*/ 7378512 h 8058219"/>
                <a:gd name="connsiteX3" fmla="*/ 0 w 2412486"/>
                <a:gd name="connsiteY3" fmla="*/ 8058219 h 8058219"/>
                <a:gd name="connsiteX0" fmla="*/ 0 w 2397720"/>
                <a:gd name="connsiteY0" fmla="*/ 8062083 h 8062083"/>
                <a:gd name="connsiteX1" fmla="*/ 2397720 w 2397720"/>
                <a:gd name="connsiteY1" fmla="*/ 0 h 8062083"/>
                <a:gd name="connsiteX2" fmla="*/ 1913531 w 2397720"/>
                <a:gd name="connsiteY2" fmla="*/ 7378512 h 8062083"/>
                <a:gd name="connsiteX3" fmla="*/ 0 w 2397720"/>
                <a:gd name="connsiteY3" fmla="*/ 8062083 h 8062083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2984 w 2407173"/>
                <a:gd name="connsiteY2" fmla="*/ 7378512 h 8054148"/>
                <a:gd name="connsiteX3" fmla="*/ 0 w 2407173"/>
                <a:gd name="connsiteY3" fmla="*/ 8054148 h 8054148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9815 w 2407173"/>
                <a:gd name="connsiteY2" fmla="*/ 7391828 h 8054148"/>
                <a:gd name="connsiteX3" fmla="*/ 0 w 2407173"/>
                <a:gd name="connsiteY3" fmla="*/ 8054148 h 8054148"/>
                <a:gd name="connsiteX0" fmla="*/ 0 w 1929815"/>
                <a:gd name="connsiteY0" fmla="*/ 8279139 h 8279139"/>
                <a:gd name="connsiteX1" fmla="*/ 1482230 w 1929815"/>
                <a:gd name="connsiteY1" fmla="*/ 0 h 8279139"/>
                <a:gd name="connsiteX2" fmla="*/ 1929815 w 1929815"/>
                <a:gd name="connsiteY2" fmla="*/ 7616819 h 8279139"/>
                <a:gd name="connsiteX3" fmla="*/ 0 w 1929815"/>
                <a:gd name="connsiteY3" fmla="*/ 8279139 h 8279139"/>
                <a:gd name="connsiteX0" fmla="*/ 0 w 1929815"/>
                <a:gd name="connsiteY0" fmla="*/ 8239464 h 8239464"/>
                <a:gd name="connsiteX1" fmla="*/ 1482121 w 1929815"/>
                <a:gd name="connsiteY1" fmla="*/ 0 h 8239464"/>
                <a:gd name="connsiteX2" fmla="*/ 1929815 w 1929815"/>
                <a:gd name="connsiteY2" fmla="*/ 7577144 h 8239464"/>
                <a:gd name="connsiteX3" fmla="*/ 0 w 1929815"/>
                <a:gd name="connsiteY3" fmla="*/ 8239464 h 8239464"/>
                <a:gd name="connsiteX0" fmla="*/ 0 w 2355160"/>
                <a:gd name="connsiteY0" fmla="*/ 11064412 h 11064412"/>
                <a:gd name="connsiteX1" fmla="*/ 1907466 w 2355160"/>
                <a:gd name="connsiteY1" fmla="*/ 0 h 11064412"/>
                <a:gd name="connsiteX2" fmla="*/ 2355160 w 2355160"/>
                <a:gd name="connsiteY2" fmla="*/ 7577144 h 11064412"/>
                <a:gd name="connsiteX3" fmla="*/ 0 w 2355160"/>
                <a:gd name="connsiteY3" fmla="*/ 11064412 h 11064412"/>
                <a:gd name="connsiteX0" fmla="*/ 0 w 1907466"/>
                <a:gd name="connsiteY0" fmla="*/ 11064412 h 11064412"/>
                <a:gd name="connsiteX1" fmla="*/ 1907466 w 1907466"/>
                <a:gd name="connsiteY1" fmla="*/ 0 h 11064412"/>
                <a:gd name="connsiteX2" fmla="*/ 71142 w 1907466"/>
                <a:gd name="connsiteY2" fmla="*/ 5106384 h 11064412"/>
                <a:gd name="connsiteX3" fmla="*/ 0 w 1907466"/>
                <a:gd name="connsiteY3" fmla="*/ 11064412 h 11064412"/>
                <a:gd name="connsiteX0" fmla="*/ 1654910 w 1836324"/>
                <a:gd name="connsiteY0" fmla="*/ 9004694 h 9004694"/>
                <a:gd name="connsiteX1" fmla="*/ 1836324 w 1836324"/>
                <a:gd name="connsiteY1" fmla="*/ 0 h 9004694"/>
                <a:gd name="connsiteX2" fmla="*/ 0 w 1836324"/>
                <a:gd name="connsiteY2" fmla="*/ 5106384 h 9004694"/>
                <a:gd name="connsiteX3" fmla="*/ 1654910 w 1836324"/>
                <a:gd name="connsiteY3" fmla="*/ 9004694 h 9004694"/>
                <a:gd name="connsiteX0" fmla="*/ 1342197 w 1836324"/>
                <a:gd name="connsiteY0" fmla="*/ 9425312 h 9425312"/>
                <a:gd name="connsiteX1" fmla="*/ 1836324 w 1836324"/>
                <a:gd name="connsiteY1" fmla="*/ 0 h 9425312"/>
                <a:gd name="connsiteX2" fmla="*/ 0 w 1836324"/>
                <a:gd name="connsiteY2" fmla="*/ 5106384 h 9425312"/>
                <a:gd name="connsiteX3" fmla="*/ 1342197 w 1836324"/>
                <a:gd name="connsiteY3" fmla="*/ 9425312 h 9425312"/>
                <a:gd name="connsiteX0" fmla="*/ 1342197 w 1342197"/>
                <a:gd name="connsiteY0" fmla="*/ 9893392 h 9893392"/>
                <a:gd name="connsiteX1" fmla="*/ 1212591 w 1342197"/>
                <a:gd name="connsiteY1" fmla="*/ 2 h 9893392"/>
                <a:gd name="connsiteX2" fmla="*/ 0 w 1342197"/>
                <a:gd name="connsiteY2" fmla="*/ 5574464 h 9893392"/>
                <a:gd name="connsiteX3" fmla="*/ 1342197 w 1342197"/>
                <a:gd name="connsiteY3" fmla="*/ 9893392 h 9893392"/>
                <a:gd name="connsiteX0" fmla="*/ 1975573 w 1975573"/>
                <a:gd name="connsiteY0" fmla="*/ 7376279 h 7376282"/>
                <a:gd name="connsiteX1" fmla="*/ 1212591 w 1975573"/>
                <a:gd name="connsiteY1" fmla="*/ 2 h 7376282"/>
                <a:gd name="connsiteX2" fmla="*/ 0 w 1975573"/>
                <a:gd name="connsiteY2" fmla="*/ 5574464 h 7376282"/>
                <a:gd name="connsiteX3" fmla="*/ 1975573 w 1975573"/>
                <a:gd name="connsiteY3" fmla="*/ 7376279 h 7376282"/>
                <a:gd name="connsiteX0" fmla="*/ 1975573 w 1975573"/>
                <a:gd name="connsiteY0" fmla="*/ 6060029 h 6060026"/>
                <a:gd name="connsiteX1" fmla="*/ 1840849 w 1975573"/>
                <a:gd name="connsiteY1" fmla="*/ 0 h 6060026"/>
                <a:gd name="connsiteX2" fmla="*/ 0 w 1975573"/>
                <a:gd name="connsiteY2" fmla="*/ 4258214 h 6060026"/>
                <a:gd name="connsiteX3" fmla="*/ 1975573 w 1975573"/>
                <a:gd name="connsiteY3" fmla="*/ 6060029 h 6060026"/>
                <a:gd name="connsiteX0" fmla="*/ 2374619 w 2374619"/>
                <a:gd name="connsiteY0" fmla="*/ 4822651 h 4822653"/>
                <a:gd name="connsiteX1" fmla="*/ 1840849 w 2374619"/>
                <a:gd name="connsiteY1" fmla="*/ 0 h 4822653"/>
                <a:gd name="connsiteX2" fmla="*/ 0 w 2374619"/>
                <a:gd name="connsiteY2" fmla="*/ 4258214 h 4822653"/>
                <a:gd name="connsiteX3" fmla="*/ 2374619 w 2374619"/>
                <a:gd name="connsiteY3" fmla="*/ 4822651 h 4822653"/>
                <a:gd name="connsiteX0" fmla="*/ 533769 w 533769"/>
                <a:gd name="connsiteY0" fmla="*/ 4822651 h 5913980"/>
                <a:gd name="connsiteX1" fmla="*/ -1 w 533769"/>
                <a:gd name="connsiteY1" fmla="*/ 0 h 5913980"/>
                <a:gd name="connsiteX2" fmla="*/ 186830 w 533769"/>
                <a:gd name="connsiteY2" fmla="*/ 5913980 h 5913980"/>
                <a:gd name="connsiteX3" fmla="*/ 533769 w 533769"/>
                <a:gd name="connsiteY3" fmla="*/ 4822651 h 591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769" h="5913980">
                  <a:moveTo>
                    <a:pt x="533769" y="4822651"/>
                  </a:moveTo>
                  <a:lnTo>
                    <a:pt x="-1" y="0"/>
                  </a:lnTo>
                  <a:lnTo>
                    <a:pt x="186830" y="5913980"/>
                  </a:lnTo>
                  <a:lnTo>
                    <a:pt x="533769" y="4822651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ый треугольник 1"/>
            <p:cNvSpPr/>
            <p:nvPr/>
          </p:nvSpPr>
          <p:spPr>
            <a:xfrm rot="5400000">
              <a:off x="-121537" y="121535"/>
              <a:ext cx="706056" cy="462987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1286471" y="185153"/>
            <a:ext cx="682745" cy="492341"/>
            <a:chOff x="3261898" y="2848736"/>
            <a:chExt cx="682745" cy="492341"/>
          </a:xfrm>
        </p:grpSpPr>
        <p:sp>
          <p:nvSpPr>
            <p:cNvPr id="23" name="Шестиугольник 22"/>
            <p:cNvSpPr/>
            <p:nvPr/>
          </p:nvSpPr>
          <p:spPr>
            <a:xfrm rot="5400000">
              <a:off x="3250687" y="2863826"/>
              <a:ext cx="488462" cy="466040"/>
            </a:xfrm>
            <a:prstGeom prst="hexagon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/>
            <p:cNvSpPr/>
            <p:nvPr/>
          </p:nvSpPr>
          <p:spPr>
            <a:xfrm rot="5400000">
              <a:off x="3443945" y="2859947"/>
              <a:ext cx="488462" cy="46604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49" b="86301" l="2913" r="9611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1899" y="2876062"/>
              <a:ext cx="682744" cy="461136"/>
            </a:xfrm>
            <a:prstGeom prst="rect">
              <a:avLst/>
            </a:prstGeom>
            <a:noFill/>
          </p:spPr>
        </p:pic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258814976"/>
              </p:ext>
            </p:extLst>
          </p:nvPr>
        </p:nvGraphicFramePr>
        <p:xfrm>
          <a:off x="260057" y="75291"/>
          <a:ext cx="5940425" cy="323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44436" y="3306806"/>
            <a:ext cx="9468313" cy="333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Аттестованные точки 1 Зв-5 Зв-10 Зв-15 Зв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левой части время завышено- что приводит к занижению значения мощности дозы.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правой части (после 715 измерения) время занижено что приводит к завышению результатов измерений.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Точность измерений в данном случае будет определяться 3 основными параметрами: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точностью измерения минимального времени;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2 -стабильностью электронной измерительной системы в части «мертвого времени» измерительного тракта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3-объемом статистической выборки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13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5871" y="2804977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Consolas" panose="020B0609020204030204" pitchFamily="49" charset="0"/>
              </a:rPr>
              <a:t>оперативное оценивание </a:t>
            </a:r>
            <a:r>
              <a:rPr lang="ru-RU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радиационной обстановки</a:t>
            </a:r>
          </a:p>
          <a:p>
            <a:pPr lvl="0" algn="just"/>
            <a:r>
              <a:rPr lang="ru-RU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endParaRPr lang="ru-RU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lvl="0" algn="just"/>
            <a:endParaRPr lang="ru-RU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Consolas" panose="020B0609020204030204" pitchFamily="49" charset="0"/>
              </a:rPr>
              <a:t>звуковая сигнализация по превышению уровней </a:t>
            </a:r>
            <a:r>
              <a:rPr lang="ru-RU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фона </a:t>
            </a:r>
            <a:endParaRPr lang="ru-RU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7299" y="184381"/>
            <a:ext cx="271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Дозиметры</a:t>
            </a:r>
            <a:endParaRPr lang="ru-RU" sz="36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354" y="5361311"/>
            <a:ext cx="868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Consolas" panose="020B0609020204030204" pitchFamily="49" charset="0"/>
              </a:rPr>
              <a:t>В 2019 году данный вид дозиметра удостоен знака качества на 15-том международном инновационном форуме и выставке «Точные измерения-основа качества и безопасности». 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1286471" y="185153"/>
            <a:ext cx="682745" cy="492341"/>
            <a:chOff x="3261898" y="2848736"/>
            <a:chExt cx="682745" cy="492341"/>
          </a:xfrm>
        </p:grpSpPr>
        <p:sp>
          <p:nvSpPr>
            <p:cNvPr id="23" name="Шестиугольник 22"/>
            <p:cNvSpPr/>
            <p:nvPr/>
          </p:nvSpPr>
          <p:spPr>
            <a:xfrm rot="5400000">
              <a:off x="3250687" y="2863826"/>
              <a:ext cx="488462" cy="466040"/>
            </a:xfrm>
            <a:prstGeom prst="hexagon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/>
            <p:cNvSpPr/>
            <p:nvPr/>
          </p:nvSpPr>
          <p:spPr>
            <a:xfrm rot="5400000">
              <a:off x="3443945" y="2859947"/>
              <a:ext cx="488462" cy="46604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49" b="86301" l="2913" r="9611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1899" y="2876062"/>
              <a:ext cx="682744" cy="461136"/>
            </a:xfrm>
            <a:prstGeom prst="rect">
              <a:avLst/>
            </a:prstGeom>
            <a:noFill/>
          </p:spPr>
        </p:pic>
      </p:grpSp>
      <p:sp>
        <p:nvSpPr>
          <p:cNvPr id="4" name="Прямоугольник 3"/>
          <p:cNvSpPr/>
          <p:nvPr/>
        </p:nvSpPr>
        <p:spPr>
          <a:xfrm>
            <a:off x="781396" y="5361311"/>
            <a:ext cx="1050507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 1 серым и желтым цветом выделены значения, полученные посредством усреднения за 1 сек и при статистической более 800 событий, что эквивалентно времени около 7 секунд.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490109843"/>
              </p:ext>
            </p:extLst>
          </p:nvPr>
        </p:nvGraphicFramePr>
        <p:xfrm>
          <a:off x="1067298" y="108065"/>
          <a:ext cx="9822375" cy="518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50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7299" y="184381"/>
            <a:ext cx="977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nsolas" panose="020B0609020204030204" pitchFamily="49" charset="0"/>
              </a:rPr>
              <a:t>Приборы, обеспечивающие контроль за работой досмотровых </a:t>
            </a:r>
            <a:r>
              <a:rPr lang="ru-RU" sz="36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установок</a:t>
            </a:r>
            <a:endParaRPr lang="ru-RU" sz="36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1286471" y="185153"/>
            <a:ext cx="682745" cy="492341"/>
            <a:chOff x="3261898" y="2848736"/>
            <a:chExt cx="682745" cy="492341"/>
          </a:xfrm>
        </p:grpSpPr>
        <p:sp>
          <p:nvSpPr>
            <p:cNvPr id="23" name="Шестиугольник 22"/>
            <p:cNvSpPr/>
            <p:nvPr/>
          </p:nvSpPr>
          <p:spPr>
            <a:xfrm rot="5400000">
              <a:off x="3250687" y="2863826"/>
              <a:ext cx="488462" cy="466040"/>
            </a:xfrm>
            <a:prstGeom prst="hexagon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/>
            <p:cNvSpPr/>
            <p:nvPr/>
          </p:nvSpPr>
          <p:spPr>
            <a:xfrm rot="5400000">
              <a:off x="3443945" y="2859947"/>
              <a:ext cx="488462" cy="46604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49" b="86301" l="2913" r="9611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1899" y="2876062"/>
              <a:ext cx="682744" cy="461136"/>
            </a:xfrm>
            <a:prstGeom prst="rect">
              <a:avLst/>
            </a:prstGeom>
            <a:noFill/>
          </p:spPr>
        </p:pic>
      </p:grpSp>
      <p:sp>
        <p:nvSpPr>
          <p:cNvPr id="4" name="Прямоугольник 3"/>
          <p:cNvSpPr/>
          <p:nvPr/>
        </p:nvSpPr>
        <p:spPr>
          <a:xfrm>
            <a:off x="641618" y="258361"/>
            <a:ext cx="108381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Драйвер счетчиков Гейгера-Мюллера МПНП-1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(Модуль питания и обработки сигналов счетчика Гейгера-Мюллера)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В базовом исполнении рабочее напряжение составляет 400-420 В. Верхний диапазон измерений при тактовой частоте 80 МГц для счетчика СБМ 21 составит до 6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Зв/час. Изделие работает с любыми типами счетчиков Гейгера-Мюллера. Питание от 3 В при токе потребления не более 15 мкА. Потребление устройства не зависит от загрузки. Работает в полях до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100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Зв/</a:t>
            </a:r>
            <a:endParaRPr lang="ru-RU" sz="2400" dirty="0"/>
          </a:p>
        </p:txBody>
      </p:sp>
      <p:pic>
        <p:nvPicPr>
          <p:cNvPr id="19" name="Рисунок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1" y="2811327"/>
            <a:ext cx="5741670" cy="386080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3307" y="1833860"/>
            <a:ext cx="445516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4973" y="0"/>
            <a:ext cx="12716973" cy="6870698"/>
            <a:chOff x="-505794" y="-12699"/>
            <a:chExt cx="12716973" cy="6870698"/>
          </a:xfrm>
        </p:grpSpPr>
        <p:sp>
          <p:nvSpPr>
            <p:cNvPr id="6" name="Трапеция 5"/>
            <p:cNvSpPr/>
            <p:nvPr/>
          </p:nvSpPr>
          <p:spPr>
            <a:xfrm>
              <a:off x="-6350" y="-6348"/>
              <a:ext cx="12217529" cy="6864347"/>
            </a:xfrm>
            <a:custGeom>
              <a:avLst/>
              <a:gdLst>
                <a:gd name="connsiteX0" fmla="*/ 0 w 12281029"/>
                <a:gd name="connsiteY0" fmla="*/ 3429001 h 6858001"/>
                <a:gd name="connsiteX1" fmla="*/ 1714500 w 12281029"/>
                <a:gd name="connsiteY1" fmla="*/ 2 h 6858001"/>
                <a:gd name="connsiteX2" fmla="*/ 10566529 w 12281029"/>
                <a:gd name="connsiteY2" fmla="*/ 2 h 6858001"/>
                <a:gd name="connsiteX3" fmla="*/ 12281029 w 12281029"/>
                <a:gd name="connsiteY3" fmla="*/ 3429001 h 6858001"/>
                <a:gd name="connsiteX4" fmla="*/ 10566529 w 12281029"/>
                <a:gd name="connsiteY4" fmla="*/ 6857999 h 6858001"/>
                <a:gd name="connsiteX5" fmla="*/ 1714500 w 12281029"/>
                <a:gd name="connsiteY5" fmla="*/ 6857999 h 6858001"/>
                <a:gd name="connsiteX6" fmla="*/ 0 w 12281029"/>
                <a:gd name="connsiteY6" fmla="*/ 3429001 h 6858001"/>
                <a:gd name="connsiteX0" fmla="*/ 0 w 12281029"/>
                <a:gd name="connsiteY0" fmla="*/ 3428999 h 6857997"/>
                <a:gd name="connsiteX1" fmla="*/ 1714500 w 12281029"/>
                <a:gd name="connsiteY1" fmla="*/ 0 h 6857997"/>
                <a:gd name="connsiteX2" fmla="*/ 12020679 w 12281029"/>
                <a:gd name="connsiteY2" fmla="*/ 50800 h 6857997"/>
                <a:gd name="connsiteX3" fmla="*/ 12281029 w 12281029"/>
                <a:gd name="connsiteY3" fmla="*/ 3428999 h 6857997"/>
                <a:gd name="connsiteX4" fmla="*/ 10566529 w 12281029"/>
                <a:gd name="connsiteY4" fmla="*/ 6857997 h 6857997"/>
                <a:gd name="connsiteX5" fmla="*/ 1714500 w 12281029"/>
                <a:gd name="connsiteY5" fmla="*/ 6857997 h 6857997"/>
                <a:gd name="connsiteX6" fmla="*/ 0 w 12281029"/>
                <a:gd name="connsiteY6" fmla="*/ 3428999 h 6857997"/>
                <a:gd name="connsiteX0" fmla="*/ 0 w 12281029"/>
                <a:gd name="connsiteY0" fmla="*/ 4044949 h 7473947"/>
                <a:gd name="connsiteX1" fmla="*/ 1714500 w 12281029"/>
                <a:gd name="connsiteY1" fmla="*/ 615950 h 7473947"/>
                <a:gd name="connsiteX2" fmla="*/ 12198479 w 12281029"/>
                <a:gd name="connsiteY2" fmla="*/ 0 h 7473947"/>
                <a:gd name="connsiteX3" fmla="*/ 12281029 w 12281029"/>
                <a:gd name="connsiteY3" fmla="*/ 4044949 h 7473947"/>
                <a:gd name="connsiteX4" fmla="*/ 10566529 w 12281029"/>
                <a:gd name="connsiteY4" fmla="*/ 7473947 h 7473947"/>
                <a:gd name="connsiteX5" fmla="*/ 1714500 w 12281029"/>
                <a:gd name="connsiteY5" fmla="*/ 7473947 h 7473947"/>
                <a:gd name="connsiteX6" fmla="*/ 0 w 12281029"/>
                <a:gd name="connsiteY6" fmla="*/ 4044949 h 7473947"/>
                <a:gd name="connsiteX0" fmla="*/ 0 w 12198479"/>
                <a:gd name="connsiteY0" fmla="*/ 4044949 h 7473947"/>
                <a:gd name="connsiteX1" fmla="*/ 1714500 w 12198479"/>
                <a:gd name="connsiteY1" fmla="*/ 615950 h 7473947"/>
                <a:gd name="connsiteX2" fmla="*/ 12198479 w 12198479"/>
                <a:gd name="connsiteY2" fmla="*/ 0 h 7473947"/>
                <a:gd name="connsiteX3" fmla="*/ 12185779 w 12198479"/>
                <a:gd name="connsiteY3" fmla="*/ 4076699 h 7473947"/>
                <a:gd name="connsiteX4" fmla="*/ 10566529 w 12198479"/>
                <a:gd name="connsiteY4" fmla="*/ 7473947 h 7473947"/>
                <a:gd name="connsiteX5" fmla="*/ 1714500 w 12198479"/>
                <a:gd name="connsiteY5" fmla="*/ 7473947 h 7473947"/>
                <a:gd name="connsiteX6" fmla="*/ 0 w 12198479"/>
                <a:gd name="connsiteY6" fmla="*/ 4044949 h 7473947"/>
                <a:gd name="connsiteX0" fmla="*/ 0 w 12211179"/>
                <a:gd name="connsiteY0" fmla="*/ 4044949 h 7473947"/>
                <a:gd name="connsiteX1" fmla="*/ 1714500 w 12211179"/>
                <a:gd name="connsiteY1" fmla="*/ 615950 h 7473947"/>
                <a:gd name="connsiteX2" fmla="*/ 12198479 w 12211179"/>
                <a:gd name="connsiteY2" fmla="*/ 0 h 7473947"/>
                <a:gd name="connsiteX3" fmla="*/ 12185779 w 12211179"/>
                <a:gd name="connsiteY3" fmla="*/ 4076699 h 7473947"/>
                <a:gd name="connsiteX4" fmla="*/ 12211179 w 12211179"/>
                <a:gd name="connsiteY4" fmla="*/ 6851647 h 7473947"/>
                <a:gd name="connsiteX5" fmla="*/ 1714500 w 12211179"/>
                <a:gd name="connsiteY5" fmla="*/ 7473947 h 7473947"/>
                <a:gd name="connsiteX6" fmla="*/ 0 w 12211179"/>
                <a:gd name="connsiteY6" fmla="*/ 4044949 h 7473947"/>
                <a:gd name="connsiteX0" fmla="*/ 0 w 12211179"/>
                <a:gd name="connsiteY0" fmla="*/ 4044949 h 6864347"/>
                <a:gd name="connsiteX1" fmla="*/ 1714500 w 12211179"/>
                <a:gd name="connsiteY1" fmla="*/ 615950 h 6864347"/>
                <a:gd name="connsiteX2" fmla="*/ 12198479 w 12211179"/>
                <a:gd name="connsiteY2" fmla="*/ 0 h 6864347"/>
                <a:gd name="connsiteX3" fmla="*/ 12185779 w 12211179"/>
                <a:gd name="connsiteY3" fmla="*/ 4076699 h 6864347"/>
                <a:gd name="connsiteX4" fmla="*/ 12211179 w 12211179"/>
                <a:gd name="connsiteY4" fmla="*/ 6851647 h 6864347"/>
                <a:gd name="connsiteX5" fmla="*/ 0 w 12211179"/>
                <a:gd name="connsiteY5" fmla="*/ 6864347 h 6864347"/>
                <a:gd name="connsiteX6" fmla="*/ 0 w 12211179"/>
                <a:gd name="connsiteY6" fmla="*/ 4044949 h 6864347"/>
                <a:gd name="connsiteX0" fmla="*/ 12700 w 12211179"/>
                <a:gd name="connsiteY0" fmla="*/ 5683249 h 6864347"/>
                <a:gd name="connsiteX1" fmla="*/ 1714500 w 12211179"/>
                <a:gd name="connsiteY1" fmla="*/ 615950 h 6864347"/>
                <a:gd name="connsiteX2" fmla="*/ 12198479 w 12211179"/>
                <a:gd name="connsiteY2" fmla="*/ 0 h 6864347"/>
                <a:gd name="connsiteX3" fmla="*/ 12185779 w 12211179"/>
                <a:gd name="connsiteY3" fmla="*/ 4076699 h 6864347"/>
                <a:gd name="connsiteX4" fmla="*/ 12211179 w 12211179"/>
                <a:gd name="connsiteY4" fmla="*/ 6851647 h 6864347"/>
                <a:gd name="connsiteX5" fmla="*/ 0 w 12211179"/>
                <a:gd name="connsiteY5" fmla="*/ 6864347 h 6864347"/>
                <a:gd name="connsiteX6" fmla="*/ 12700 w 12211179"/>
                <a:gd name="connsiteY6" fmla="*/ 5683249 h 6864347"/>
                <a:gd name="connsiteX0" fmla="*/ 12700 w 12211179"/>
                <a:gd name="connsiteY0" fmla="*/ 5683249 h 6864347"/>
                <a:gd name="connsiteX1" fmla="*/ 9709150 w 12211179"/>
                <a:gd name="connsiteY1" fmla="*/ 12700 h 6864347"/>
                <a:gd name="connsiteX2" fmla="*/ 12198479 w 12211179"/>
                <a:gd name="connsiteY2" fmla="*/ 0 h 6864347"/>
                <a:gd name="connsiteX3" fmla="*/ 12185779 w 12211179"/>
                <a:gd name="connsiteY3" fmla="*/ 4076699 h 6864347"/>
                <a:gd name="connsiteX4" fmla="*/ 12211179 w 12211179"/>
                <a:gd name="connsiteY4" fmla="*/ 6851647 h 6864347"/>
                <a:gd name="connsiteX5" fmla="*/ 0 w 12211179"/>
                <a:gd name="connsiteY5" fmla="*/ 6864347 h 6864347"/>
                <a:gd name="connsiteX6" fmla="*/ 12700 w 12211179"/>
                <a:gd name="connsiteY6" fmla="*/ 5683249 h 6864347"/>
                <a:gd name="connsiteX0" fmla="*/ 12700 w 12211179"/>
                <a:gd name="connsiteY0" fmla="*/ 5683249 h 6864347"/>
                <a:gd name="connsiteX1" fmla="*/ 9734550 w 12211179"/>
                <a:gd name="connsiteY1" fmla="*/ 12700 h 6864347"/>
                <a:gd name="connsiteX2" fmla="*/ 12198479 w 12211179"/>
                <a:gd name="connsiteY2" fmla="*/ 0 h 6864347"/>
                <a:gd name="connsiteX3" fmla="*/ 12185779 w 12211179"/>
                <a:gd name="connsiteY3" fmla="*/ 4076699 h 6864347"/>
                <a:gd name="connsiteX4" fmla="*/ 12211179 w 12211179"/>
                <a:gd name="connsiteY4" fmla="*/ 6851647 h 6864347"/>
                <a:gd name="connsiteX5" fmla="*/ 0 w 12211179"/>
                <a:gd name="connsiteY5" fmla="*/ 6864347 h 6864347"/>
                <a:gd name="connsiteX6" fmla="*/ 12700 w 12211179"/>
                <a:gd name="connsiteY6" fmla="*/ 5683249 h 6864347"/>
                <a:gd name="connsiteX0" fmla="*/ 12700 w 12211179"/>
                <a:gd name="connsiteY0" fmla="*/ 5683249 h 6864347"/>
                <a:gd name="connsiteX1" fmla="*/ 9734550 w 12211179"/>
                <a:gd name="connsiteY1" fmla="*/ 12700 h 6864347"/>
                <a:gd name="connsiteX2" fmla="*/ 12198479 w 12211179"/>
                <a:gd name="connsiteY2" fmla="*/ 0 h 6864347"/>
                <a:gd name="connsiteX3" fmla="*/ 12185779 w 12211179"/>
                <a:gd name="connsiteY3" fmla="*/ 4076699 h 6864347"/>
                <a:gd name="connsiteX4" fmla="*/ 12211179 w 12211179"/>
                <a:gd name="connsiteY4" fmla="*/ 6851647 h 6864347"/>
                <a:gd name="connsiteX5" fmla="*/ 0 w 12211179"/>
                <a:gd name="connsiteY5" fmla="*/ 6864347 h 6864347"/>
                <a:gd name="connsiteX6" fmla="*/ 12700 w 12211179"/>
                <a:gd name="connsiteY6" fmla="*/ 5683249 h 6864347"/>
                <a:gd name="connsiteX0" fmla="*/ 0 w 12217529"/>
                <a:gd name="connsiteY0" fmla="*/ 5683249 h 6864347"/>
                <a:gd name="connsiteX1" fmla="*/ 9740900 w 12217529"/>
                <a:gd name="connsiteY1" fmla="*/ 12700 h 6864347"/>
                <a:gd name="connsiteX2" fmla="*/ 12204829 w 12217529"/>
                <a:gd name="connsiteY2" fmla="*/ 0 h 6864347"/>
                <a:gd name="connsiteX3" fmla="*/ 12192129 w 12217529"/>
                <a:gd name="connsiteY3" fmla="*/ 4076699 h 6864347"/>
                <a:gd name="connsiteX4" fmla="*/ 12217529 w 12217529"/>
                <a:gd name="connsiteY4" fmla="*/ 6851647 h 6864347"/>
                <a:gd name="connsiteX5" fmla="*/ 6350 w 12217529"/>
                <a:gd name="connsiteY5" fmla="*/ 6864347 h 6864347"/>
                <a:gd name="connsiteX6" fmla="*/ 0 w 12217529"/>
                <a:gd name="connsiteY6" fmla="*/ 5683249 h 686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7529" h="6864347">
                  <a:moveTo>
                    <a:pt x="0" y="5683249"/>
                  </a:moveTo>
                  <a:lnTo>
                    <a:pt x="9740900" y="12700"/>
                  </a:lnTo>
                  <a:lnTo>
                    <a:pt x="12204829" y="0"/>
                  </a:lnTo>
                  <a:cubicBezTo>
                    <a:pt x="12200596" y="1358900"/>
                    <a:pt x="12196362" y="2717799"/>
                    <a:pt x="12192129" y="4076699"/>
                  </a:cubicBezTo>
                  <a:lnTo>
                    <a:pt x="12217529" y="6851647"/>
                  </a:lnTo>
                  <a:lnTo>
                    <a:pt x="6350" y="6864347"/>
                  </a:lnTo>
                  <a:cubicBezTo>
                    <a:pt x="4233" y="6470648"/>
                    <a:pt x="2117" y="6076948"/>
                    <a:pt x="0" y="568324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5080" y="665804"/>
              <a:ext cx="8613726" cy="5006439"/>
            </a:xfrm>
            <a:custGeom>
              <a:avLst/>
              <a:gdLst>
                <a:gd name="connsiteX0" fmla="*/ 0 w 2387600"/>
                <a:gd name="connsiteY0" fmla="*/ 5080000 h 5080000"/>
                <a:gd name="connsiteX1" fmla="*/ 596900 w 2387600"/>
                <a:gd name="connsiteY1" fmla="*/ 0 h 5080000"/>
                <a:gd name="connsiteX2" fmla="*/ 1790700 w 2387600"/>
                <a:gd name="connsiteY2" fmla="*/ 0 h 5080000"/>
                <a:gd name="connsiteX3" fmla="*/ 2387600 w 2387600"/>
                <a:gd name="connsiteY3" fmla="*/ 5080000 h 5080000"/>
                <a:gd name="connsiteX4" fmla="*/ 0 w 2387600"/>
                <a:gd name="connsiteY4" fmla="*/ 5080000 h 5080000"/>
                <a:gd name="connsiteX0" fmla="*/ 0 w 5200650"/>
                <a:gd name="connsiteY0" fmla="*/ 6654800 h 6654800"/>
                <a:gd name="connsiteX1" fmla="*/ 596900 w 5200650"/>
                <a:gd name="connsiteY1" fmla="*/ 1574800 h 6654800"/>
                <a:gd name="connsiteX2" fmla="*/ 5200650 w 5200650"/>
                <a:gd name="connsiteY2" fmla="*/ 0 h 6654800"/>
                <a:gd name="connsiteX3" fmla="*/ 2387600 w 5200650"/>
                <a:gd name="connsiteY3" fmla="*/ 6654800 h 6654800"/>
                <a:gd name="connsiteX4" fmla="*/ 0 w 5200650"/>
                <a:gd name="connsiteY4" fmla="*/ 6654800 h 6654800"/>
                <a:gd name="connsiteX0" fmla="*/ 0 w 5200650"/>
                <a:gd name="connsiteY0" fmla="*/ 6654800 h 6889750"/>
                <a:gd name="connsiteX1" fmla="*/ 596900 w 5200650"/>
                <a:gd name="connsiteY1" fmla="*/ 1574800 h 6889750"/>
                <a:gd name="connsiteX2" fmla="*/ 5200650 w 5200650"/>
                <a:gd name="connsiteY2" fmla="*/ 0 h 6889750"/>
                <a:gd name="connsiteX3" fmla="*/ 3467100 w 5200650"/>
                <a:gd name="connsiteY3" fmla="*/ 6889750 h 6889750"/>
                <a:gd name="connsiteX4" fmla="*/ 0 w 5200650"/>
                <a:gd name="connsiteY4" fmla="*/ 6654800 h 6889750"/>
                <a:gd name="connsiteX0" fmla="*/ 0 w 5410200"/>
                <a:gd name="connsiteY0" fmla="*/ 6604000 h 6838950"/>
                <a:gd name="connsiteX1" fmla="*/ 596900 w 5410200"/>
                <a:gd name="connsiteY1" fmla="*/ 1524000 h 6838950"/>
                <a:gd name="connsiteX2" fmla="*/ 5410200 w 5410200"/>
                <a:gd name="connsiteY2" fmla="*/ 0 h 6838950"/>
                <a:gd name="connsiteX3" fmla="*/ 3467100 w 5410200"/>
                <a:gd name="connsiteY3" fmla="*/ 6838950 h 6838950"/>
                <a:gd name="connsiteX4" fmla="*/ 0 w 5410200"/>
                <a:gd name="connsiteY4" fmla="*/ 6604000 h 6838950"/>
                <a:gd name="connsiteX0" fmla="*/ 0 w 5429250"/>
                <a:gd name="connsiteY0" fmla="*/ 6604000 h 6838950"/>
                <a:gd name="connsiteX1" fmla="*/ 596900 w 5429250"/>
                <a:gd name="connsiteY1" fmla="*/ 1524000 h 6838950"/>
                <a:gd name="connsiteX2" fmla="*/ 5429250 w 5429250"/>
                <a:gd name="connsiteY2" fmla="*/ 0 h 6838950"/>
                <a:gd name="connsiteX3" fmla="*/ 3467100 w 5429250"/>
                <a:gd name="connsiteY3" fmla="*/ 6838950 h 6838950"/>
                <a:gd name="connsiteX4" fmla="*/ 0 w 5429250"/>
                <a:gd name="connsiteY4" fmla="*/ 6604000 h 6838950"/>
                <a:gd name="connsiteX0" fmla="*/ 0 w 5486400"/>
                <a:gd name="connsiteY0" fmla="*/ 6623050 h 6858000"/>
                <a:gd name="connsiteX1" fmla="*/ 596900 w 5486400"/>
                <a:gd name="connsiteY1" fmla="*/ 1543050 h 6858000"/>
                <a:gd name="connsiteX2" fmla="*/ 5486400 w 5486400"/>
                <a:gd name="connsiteY2" fmla="*/ 0 h 6858000"/>
                <a:gd name="connsiteX3" fmla="*/ 3467100 w 5486400"/>
                <a:gd name="connsiteY3" fmla="*/ 6858000 h 6858000"/>
                <a:gd name="connsiteX4" fmla="*/ 0 w 5486400"/>
                <a:gd name="connsiteY4" fmla="*/ 6623050 h 6858000"/>
                <a:gd name="connsiteX0" fmla="*/ 0 w 4927600"/>
                <a:gd name="connsiteY0" fmla="*/ 6864350 h 6864350"/>
                <a:gd name="connsiteX1" fmla="*/ 38100 w 4927600"/>
                <a:gd name="connsiteY1" fmla="*/ 1543050 h 6864350"/>
                <a:gd name="connsiteX2" fmla="*/ 4927600 w 4927600"/>
                <a:gd name="connsiteY2" fmla="*/ 0 h 6864350"/>
                <a:gd name="connsiteX3" fmla="*/ 2908300 w 4927600"/>
                <a:gd name="connsiteY3" fmla="*/ 6858000 h 6864350"/>
                <a:gd name="connsiteX4" fmla="*/ 0 w 4927600"/>
                <a:gd name="connsiteY4" fmla="*/ 6864350 h 6864350"/>
                <a:gd name="connsiteX0" fmla="*/ 0 w 4927600"/>
                <a:gd name="connsiteY0" fmla="*/ 6864350 h 6864350"/>
                <a:gd name="connsiteX1" fmla="*/ 4921250 w 4927600"/>
                <a:gd name="connsiteY1" fmla="*/ 0 h 6864350"/>
                <a:gd name="connsiteX2" fmla="*/ 4927600 w 4927600"/>
                <a:gd name="connsiteY2" fmla="*/ 0 h 6864350"/>
                <a:gd name="connsiteX3" fmla="*/ 2908300 w 4927600"/>
                <a:gd name="connsiteY3" fmla="*/ 6858000 h 6864350"/>
                <a:gd name="connsiteX4" fmla="*/ 0 w 4927600"/>
                <a:gd name="connsiteY4" fmla="*/ 6864350 h 6864350"/>
                <a:gd name="connsiteX0" fmla="*/ 0 w 7411720"/>
                <a:gd name="connsiteY0" fmla="*/ 5680710 h 6858000"/>
                <a:gd name="connsiteX1" fmla="*/ 7405370 w 7411720"/>
                <a:gd name="connsiteY1" fmla="*/ 0 h 6858000"/>
                <a:gd name="connsiteX2" fmla="*/ 7411720 w 7411720"/>
                <a:gd name="connsiteY2" fmla="*/ 0 h 6858000"/>
                <a:gd name="connsiteX3" fmla="*/ 5392420 w 7411720"/>
                <a:gd name="connsiteY3" fmla="*/ 6858000 h 6858000"/>
                <a:gd name="connsiteX4" fmla="*/ 0 w 7411720"/>
                <a:gd name="connsiteY4" fmla="*/ 5680710 h 6858000"/>
                <a:gd name="connsiteX0" fmla="*/ 0 w 8260080"/>
                <a:gd name="connsiteY0" fmla="*/ 5680710 h 6858000"/>
                <a:gd name="connsiteX1" fmla="*/ 7405370 w 8260080"/>
                <a:gd name="connsiteY1" fmla="*/ 0 h 6858000"/>
                <a:gd name="connsiteX2" fmla="*/ 8260080 w 8260080"/>
                <a:gd name="connsiteY2" fmla="*/ 894080 h 6858000"/>
                <a:gd name="connsiteX3" fmla="*/ 5392420 w 8260080"/>
                <a:gd name="connsiteY3" fmla="*/ 6858000 h 6858000"/>
                <a:gd name="connsiteX4" fmla="*/ 0 w 8260080"/>
                <a:gd name="connsiteY4" fmla="*/ 5680710 h 6858000"/>
                <a:gd name="connsiteX0" fmla="*/ 0 w 8260080"/>
                <a:gd name="connsiteY0" fmla="*/ 4796790 h 5974080"/>
                <a:gd name="connsiteX1" fmla="*/ 8238490 w 8260080"/>
                <a:gd name="connsiteY1" fmla="*/ 0 h 5974080"/>
                <a:gd name="connsiteX2" fmla="*/ 8260080 w 8260080"/>
                <a:gd name="connsiteY2" fmla="*/ 10160 h 5974080"/>
                <a:gd name="connsiteX3" fmla="*/ 5392420 w 8260080"/>
                <a:gd name="connsiteY3" fmla="*/ 5974080 h 5974080"/>
                <a:gd name="connsiteX4" fmla="*/ 0 w 8260080"/>
                <a:gd name="connsiteY4" fmla="*/ 4796790 h 5974080"/>
                <a:gd name="connsiteX0" fmla="*/ 0 w 8272780"/>
                <a:gd name="connsiteY0" fmla="*/ 4788324 h 5974080"/>
                <a:gd name="connsiteX1" fmla="*/ 8251190 w 8272780"/>
                <a:gd name="connsiteY1" fmla="*/ 0 h 5974080"/>
                <a:gd name="connsiteX2" fmla="*/ 8272780 w 8272780"/>
                <a:gd name="connsiteY2" fmla="*/ 10160 h 5974080"/>
                <a:gd name="connsiteX3" fmla="*/ 5405120 w 8272780"/>
                <a:gd name="connsiteY3" fmla="*/ 5974080 h 5974080"/>
                <a:gd name="connsiteX4" fmla="*/ 0 w 8272780"/>
                <a:gd name="connsiteY4" fmla="*/ 4788324 h 5974080"/>
                <a:gd name="connsiteX0" fmla="*/ 0 w 8251190"/>
                <a:gd name="connsiteY0" fmla="*/ 4788324 h 5974080"/>
                <a:gd name="connsiteX1" fmla="*/ 8251190 w 8251190"/>
                <a:gd name="connsiteY1" fmla="*/ 0 h 5974080"/>
                <a:gd name="connsiteX2" fmla="*/ 7889826 w 8251190"/>
                <a:gd name="connsiteY2" fmla="*/ 209452 h 5974080"/>
                <a:gd name="connsiteX3" fmla="*/ 5405120 w 8251190"/>
                <a:gd name="connsiteY3" fmla="*/ 5974080 h 5974080"/>
                <a:gd name="connsiteX4" fmla="*/ 0 w 8251190"/>
                <a:gd name="connsiteY4" fmla="*/ 4788324 h 5974080"/>
                <a:gd name="connsiteX0" fmla="*/ 0 w 8613726"/>
                <a:gd name="connsiteY0" fmla="*/ 5006439 h 6192195"/>
                <a:gd name="connsiteX1" fmla="*/ 8251190 w 8613726"/>
                <a:gd name="connsiteY1" fmla="*/ 218115 h 6192195"/>
                <a:gd name="connsiteX2" fmla="*/ 8613726 w 8613726"/>
                <a:gd name="connsiteY2" fmla="*/ 0 h 6192195"/>
                <a:gd name="connsiteX3" fmla="*/ 5405120 w 8613726"/>
                <a:gd name="connsiteY3" fmla="*/ 6192195 h 6192195"/>
                <a:gd name="connsiteX4" fmla="*/ 0 w 8613726"/>
                <a:gd name="connsiteY4" fmla="*/ 5006439 h 6192195"/>
                <a:gd name="connsiteX0" fmla="*/ 0 w 8613726"/>
                <a:gd name="connsiteY0" fmla="*/ 5006439 h 5006439"/>
                <a:gd name="connsiteX1" fmla="*/ 8251190 w 8613726"/>
                <a:gd name="connsiteY1" fmla="*/ 218115 h 5006439"/>
                <a:gd name="connsiteX2" fmla="*/ 8613726 w 8613726"/>
                <a:gd name="connsiteY2" fmla="*/ 0 h 5006439"/>
                <a:gd name="connsiteX3" fmla="*/ 8549640 w 8613726"/>
                <a:gd name="connsiteY3" fmla="*/ 2956235 h 5006439"/>
                <a:gd name="connsiteX4" fmla="*/ 0 w 8613726"/>
                <a:gd name="connsiteY4" fmla="*/ 5006439 h 50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3726" h="5006439">
                  <a:moveTo>
                    <a:pt x="0" y="5006439"/>
                  </a:moveTo>
                  <a:lnTo>
                    <a:pt x="8251190" y="218115"/>
                  </a:lnTo>
                  <a:lnTo>
                    <a:pt x="8613726" y="0"/>
                  </a:lnTo>
                  <a:lnTo>
                    <a:pt x="8549640" y="2956235"/>
                  </a:lnTo>
                  <a:lnTo>
                    <a:pt x="0" y="5006439"/>
                  </a:lnTo>
                  <a:close/>
                </a:path>
              </a:pathLst>
            </a:cu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1434504" y="-12699"/>
              <a:ext cx="8296910" cy="4841240"/>
            </a:xfrm>
            <a:custGeom>
              <a:avLst/>
              <a:gdLst>
                <a:gd name="connsiteX0" fmla="*/ 0 w 1600200"/>
                <a:gd name="connsiteY0" fmla="*/ 2413000 h 2413000"/>
                <a:gd name="connsiteX1" fmla="*/ 800100 w 1600200"/>
                <a:gd name="connsiteY1" fmla="*/ 0 h 2413000"/>
                <a:gd name="connsiteX2" fmla="*/ 1600200 w 1600200"/>
                <a:gd name="connsiteY2" fmla="*/ 2413000 h 2413000"/>
                <a:gd name="connsiteX3" fmla="*/ 0 w 1600200"/>
                <a:gd name="connsiteY3" fmla="*/ 2413000 h 2413000"/>
                <a:gd name="connsiteX0" fmla="*/ 0 w 3517900"/>
                <a:gd name="connsiteY0" fmla="*/ 4927600 h 4927600"/>
                <a:gd name="connsiteX1" fmla="*/ 3517900 w 3517900"/>
                <a:gd name="connsiteY1" fmla="*/ 0 h 4927600"/>
                <a:gd name="connsiteX2" fmla="*/ 1600200 w 3517900"/>
                <a:gd name="connsiteY2" fmla="*/ 4927600 h 4927600"/>
                <a:gd name="connsiteX3" fmla="*/ 0 w 3517900"/>
                <a:gd name="connsiteY3" fmla="*/ 4927600 h 4927600"/>
                <a:gd name="connsiteX0" fmla="*/ 0 w 3587750"/>
                <a:gd name="connsiteY0" fmla="*/ 4927600 h 4927600"/>
                <a:gd name="connsiteX1" fmla="*/ 3517900 w 3587750"/>
                <a:gd name="connsiteY1" fmla="*/ 0 h 4927600"/>
                <a:gd name="connsiteX2" fmla="*/ 3587750 w 3587750"/>
                <a:gd name="connsiteY2" fmla="*/ 1314450 h 4927600"/>
                <a:gd name="connsiteX3" fmla="*/ 0 w 3587750"/>
                <a:gd name="connsiteY3" fmla="*/ 4927600 h 4927600"/>
                <a:gd name="connsiteX0" fmla="*/ 0 w 5314950"/>
                <a:gd name="connsiteY0" fmla="*/ 4927600 h 4927600"/>
                <a:gd name="connsiteX1" fmla="*/ 3517900 w 5314950"/>
                <a:gd name="connsiteY1" fmla="*/ 0 h 4927600"/>
                <a:gd name="connsiteX2" fmla="*/ 5314950 w 5314950"/>
                <a:gd name="connsiteY2" fmla="*/ 440690 h 4927600"/>
                <a:gd name="connsiteX3" fmla="*/ 0 w 5314950"/>
                <a:gd name="connsiteY3" fmla="*/ 4927600 h 4927600"/>
                <a:gd name="connsiteX0" fmla="*/ 0 w 5309870"/>
                <a:gd name="connsiteY0" fmla="*/ 4927600 h 4927600"/>
                <a:gd name="connsiteX1" fmla="*/ 3517900 w 5309870"/>
                <a:gd name="connsiteY1" fmla="*/ 0 h 4927600"/>
                <a:gd name="connsiteX2" fmla="*/ 5309870 w 5309870"/>
                <a:gd name="connsiteY2" fmla="*/ 435610 h 4927600"/>
                <a:gd name="connsiteX3" fmla="*/ 0 w 5309870"/>
                <a:gd name="connsiteY3" fmla="*/ 4927600 h 4927600"/>
                <a:gd name="connsiteX0" fmla="*/ 0 w 8276590"/>
                <a:gd name="connsiteY0" fmla="*/ 5273040 h 5273040"/>
                <a:gd name="connsiteX1" fmla="*/ 6484620 w 8276590"/>
                <a:gd name="connsiteY1" fmla="*/ 0 h 5273040"/>
                <a:gd name="connsiteX2" fmla="*/ 8276590 w 8276590"/>
                <a:gd name="connsiteY2" fmla="*/ 435610 h 5273040"/>
                <a:gd name="connsiteX3" fmla="*/ 0 w 8276590"/>
                <a:gd name="connsiteY3" fmla="*/ 5273040 h 5273040"/>
                <a:gd name="connsiteX0" fmla="*/ 0 w 8276590"/>
                <a:gd name="connsiteY0" fmla="*/ 4841240 h 4841240"/>
                <a:gd name="connsiteX1" fmla="*/ 6118860 w 8276590"/>
                <a:gd name="connsiteY1" fmla="*/ 0 h 4841240"/>
                <a:gd name="connsiteX2" fmla="*/ 8276590 w 8276590"/>
                <a:gd name="connsiteY2" fmla="*/ 3810 h 4841240"/>
                <a:gd name="connsiteX3" fmla="*/ 0 w 8276590"/>
                <a:gd name="connsiteY3" fmla="*/ 4841240 h 4841240"/>
                <a:gd name="connsiteX0" fmla="*/ 0 w 8296910"/>
                <a:gd name="connsiteY0" fmla="*/ 4841240 h 4841240"/>
                <a:gd name="connsiteX1" fmla="*/ 6118860 w 8296910"/>
                <a:gd name="connsiteY1" fmla="*/ 0 h 4841240"/>
                <a:gd name="connsiteX2" fmla="*/ 8296910 w 8296910"/>
                <a:gd name="connsiteY2" fmla="*/ 13970 h 4841240"/>
                <a:gd name="connsiteX3" fmla="*/ 0 w 8296910"/>
                <a:gd name="connsiteY3" fmla="*/ 4841240 h 48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6910" h="4841240">
                  <a:moveTo>
                    <a:pt x="0" y="4841240"/>
                  </a:moveTo>
                  <a:lnTo>
                    <a:pt x="6118860" y="0"/>
                  </a:lnTo>
                  <a:lnTo>
                    <a:pt x="8296910" y="13970"/>
                  </a:lnTo>
                  <a:lnTo>
                    <a:pt x="0" y="484124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3802211">
              <a:off x="3288700" y="-1364747"/>
              <a:ext cx="1836324" cy="9425312"/>
            </a:xfrm>
            <a:custGeom>
              <a:avLst/>
              <a:gdLst>
                <a:gd name="connsiteX0" fmla="*/ 0 w 3197151"/>
                <a:gd name="connsiteY0" fmla="*/ 7880146 h 7880146"/>
                <a:gd name="connsiteX1" fmla="*/ 2131125 w 3197151"/>
                <a:gd name="connsiteY1" fmla="*/ 0 h 7880146"/>
                <a:gd name="connsiteX2" fmla="*/ 3197151 w 3197151"/>
                <a:gd name="connsiteY2" fmla="*/ 7880146 h 7880146"/>
                <a:gd name="connsiteX3" fmla="*/ 0 w 3197151"/>
                <a:gd name="connsiteY3" fmla="*/ 7880146 h 7880146"/>
                <a:gd name="connsiteX0" fmla="*/ 0 w 3197151"/>
                <a:gd name="connsiteY0" fmla="*/ 7890983 h 7890983"/>
                <a:gd name="connsiteX1" fmla="*/ 2432558 w 3197151"/>
                <a:gd name="connsiteY1" fmla="*/ 0 h 7890983"/>
                <a:gd name="connsiteX2" fmla="*/ 3197151 w 3197151"/>
                <a:gd name="connsiteY2" fmla="*/ 7890983 h 7890983"/>
                <a:gd name="connsiteX3" fmla="*/ 0 w 3197151"/>
                <a:gd name="connsiteY3" fmla="*/ 7890983 h 7890983"/>
                <a:gd name="connsiteX0" fmla="*/ 0 w 3197151"/>
                <a:gd name="connsiteY0" fmla="*/ 7886201 h 7886201"/>
                <a:gd name="connsiteX1" fmla="*/ 2418690 w 3197151"/>
                <a:gd name="connsiteY1" fmla="*/ 0 h 7886201"/>
                <a:gd name="connsiteX2" fmla="*/ 3197151 w 3197151"/>
                <a:gd name="connsiteY2" fmla="*/ 7886201 h 7886201"/>
                <a:gd name="connsiteX3" fmla="*/ 0 w 3197151"/>
                <a:gd name="connsiteY3" fmla="*/ 7886201 h 7886201"/>
                <a:gd name="connsiteX0" fmla="*/ 0 w 3197151"/>
                <a:gd name="connsiteY0" fmla="*/ 7886200 h 7886200"/>
                <a:gd name="connsiteX1" fmla="*/ 2418690 w 3197151"/>
                <a:gd name="connsiteY1" fmla="*/ 0 h 7886200"/>
                <a:gd name="connsiteX2" fmla="*/ 3197151 w 3197151"/>
                <a:gd name="connsiteY2" fmla="*/ 7886200 h 7886200"/>
                <a:gd name="connsiteX3" fmla="*/ 0 w 3197151"/>
                <a:gd name="connsiteY3" fmla="*/ 7886200 h 7886200"/>
                <a:gd name="connsiteX0" fmla="*/ 0 w 3192051"/>
                <a:gd name="connsiteY0" fmla="*/ 8080992 h 8080992"/>
                <a:gd name="connsiteX1" fmla="*/ 2413590 w 3192051"/>
                <a:gd name="connsiteY1" fmla="*/ 0 h 8080992"/>
                <a:gd name="connsiteX2" fmla="*/ 3192051 w 3192051"/>
                <a:gd name="connsiteY2" fmla="*/ 7886200 h 8080992"/>
                <a:gd name="connsiteX3" fmla="*/ 0 w 3192051"/>
                <a:gd name="connsiteY3" fmla="*/ 8080992 h 8080992"/>
                <a:gd name="connsiteX0" fmla="*/ 0 w 2413590"/>
                <a:gd name="connsiteY0" fmla="*/ 8080992 h 8080992"/>
                <a:gd name="connsiteX1" fmla="*/ 2413590 w 2413590"/>
                <a:gd name="connsiteY1" fmla="*/ 0 h 8080992"/>
                <a:gd name="connsiteX2" fmla="*/ 1928297 w 2413590"/>
                <a:gd name="connsiteY2" fmla="*/ 7401285 h 8080992"/>
                <a:gd name="connsiteX3" fmla="*/ 0 w 2413590"/>
                <a:gd name="connsiteY3" fmla="*/ 8080992 h 8080992"/>
                <a:gd name="connsiteX0" fmla="*/ 0 w 2409794"/>
                <a:gd name="connsiteY0" fmla="*/ 8059532 h 8059532"/>
                <a:gd name="connsiteX1" fmla="*/ 2409794 w 2409794"/>
                <a:gd name="connsiteY1" fmla="*/ 0 h 8059532"/>
                <a:gd name="connsiteX2" fmla="*/ 1928297 w 2409794"/>
                <a:gd name="connsiteY2" fmla="*/ 7379825 h 8059532"/>
                <a:gd name="connsiteX3" fmla="*/ 0 w 2409794"/>
                <a:gd name="connsiteY3" fmla="*/ 8059532 h 8059532"/>
                <a:gd name="connsiteX0" fmla="*/ 0 w 2406483"/>
                <a:gd name="connsiteY0" fmla="*/ 8056150 h 8056150"/>
                <a:gd name="connsiteX1" fmla="*/ 2406483 w 2406483"/>
                <a:gd name="connsiteY1" fmla="*/ 0 h 8056150"/>
                <a:gd name="connsiteX2" fmla="*/ 1928297 w 2406483"/>
                <a:gd name="connsiteY2" fmla="*/ 7376443 h 8056150"/>
                <a:gd name="connsiteX3" fmla="*/ 0 w 2406483"/>
                <a:gd name="connsiteY3" fmla="*/ 8056150 h 8056150"/>
                <a:gd name="connsiteX0" fmla="*/ 0 w 2417869"/>
                <a:gd name="connsiteY0" fmla="*/ 8055598 h 8055598"/>
                <a:gd name="connsiteX1" fmla="*/ 2417869 w 2417869"/>
                <a:gd name="connsiteY1" fmla="*/ 0 h 8055598"/>
                <a:gd name="connsiteX2" fmla="*/ 1928297 w 2417869"/>
                <a:gd name="connsiteY2" fmla="*/ 7375891 h 8055598"/>
                <a:gd name="connsiteX3" fmla="*/ 0 w 2417869"/>
                <a:gd name="connsiteY3" fmla="*/ 8055598 h 8055598"/>
                <a:gd name="connsiteX0" fmla="*/ 0 w 2412486"/>
                <a:gd name="connsiteY0" fmla="*/ 8058219 h 8058219"/>
                <a:gd name="connsiteX1" fmla="*/ 2412486 w 2412486"/>
                <a:gd name="connsiteY1" fmla="*/ 0 h 8058219"/>
                <a:gd name="connsiteX2" fmla="*/ 1928297 w 2412486"/>
                <a:gd name="connsiteY2" fmla="*/ 7378512 h 8058219"/>
                <a:gd name="connsiteX3" fmla="*/ 0 w 2412486"/>
                <a:gd name="connsiteY3" fmla="*/ 8058219 h 8058219"/>
                <a:gd name="connsiteX0" fmla="*/ 0 w 2397720"/>
                <a:gd name="connsiteY0" fmla="*/ 8062083 h 8062083"/>
                <a:gd name="connsiteX1" fmla="*/ 2397720 w 2397720"/>
                <a:gd name="connsiteY1" fmla="*/ 0 h 8062083"/>
                <a:gd name="connsiteX2" fmla="*/ 1913531 w 2397720"/>
                <a:gd name="connsiteY2" fmla="*/ 7378512 h 8062083"/>
                <a:gd name="connsiteX3" fmla="*/ 0 w 2397720"/>
                <a:gd name="connsiteY3" fmla="*/ 8062083 h 8062083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2984 w 2407173"/>
                <a:gd name="connsiteY2" fmla="*/ 7378512 h 8054148"/>
                <a:gd name="connsiteX3" fmla="*/ 0 w 2407173"/>
                <a:gd name="connsiteY3" fmla="*/ 8054148 h 8054148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9815 w 2407173"/>
                <a:gd name="connsiteY2" fmla="*/ 7391828 h 8054148"/>
                <a:gd name="connsiteX3" fmla="*/ 0 w 2407173"/>
                <a:gd name="connsiteY3" fmla="*/ 8054148 h 8054148"/>
                <a:gd name="connsiteX0" fmla="*/ 0 w 1929815"/>
                <a:gd name="connsiteY0" fmla="*/ 8279139 h 8279139"/>
                <a:gd name="connsiteX1" fmla="*/ 1482230 w 1929815"/>
                <a:gd name="connsiteY1" fmla="*/ 0 h 8279139"/>
                <a:gd name="connsiteX2" fmla="*/ 1929815 w 1929815"/>
                <a:gd name="connsiteY2" fmla="*/ 7616819 h 8279139"/>
                <a:gd name="connsiteX3" fmla="*/ 0 w 1929815"/>
                <a:gd name="connsiteY3" fmla="*/ 8279139 h 8279139"/>
                <a:gd name="connsiteX0" fmla="*/ 0 w 1929815"/>
                <a:gd name="connsiteY0" fmla="*/ 8239464 h 8239464"/>
                <a:gd name="connsiteX1" fmla="*/ 1482121 w 1929815"/>
                <a:gd name="connsiteY1" fmla="*/ 0 h 8239464"/>
                <a:gd name="connsiteX2" fmla="*/ 1929815 w 1929815"/>
                <a:gd name="connsiteY2" fmla="*/ 7577144 h 8239464"/>
                <a:gd name="connsiteX3" fmla="*/ 0 w 1929815"/>
                <a:gd name="connsiteY3" fmla="*/ 8239464 h 8239464"/>
                <a:gd name="connsiteX0" fmla="*/ 0 w 2355160"/>
                <a:gd name="connsiteY0" fmla="*/ 11064412 h 11064412"/>
                <a:gd name="connsiteX1" fmla="*/ 1907466 w 2355160"/>
                <a:gd name="connsiteY1" fmla="*/ 0 h 11064412"/>
                <a:gd name="connsiteX2" fmla="*/ 2355160 w 2355160"/>
                <a:gd name="connsiteY2" fmla="*/ 7577144 h 11064412"/>
                <a:gd name="connsiteX3" fmla="*/ 0 w 2355160"/>
                <a:gd name="connsiteY3" fmla="*/ 11064412 h 11064412"/>
                <a:gd name="connsiteX0" fmla="*/ 0 w 1907466"/>
                <a:gd name="connsiteY0" fmla="*/ 11064412 h 11064412"/>
                <a:gd name="connsiteX1" fmla="*/ 1907466 w 1907466"/>
                <a:gd name="connsiteY1" fmla="*/ 0 h 11064412"/>
                <a:gd name="connsiteX2" fmla="*/ 71142 w 1907466"/>
                <a:gd name="connsiteY2" fmla="*/ 5106384 h 11064412"/>
                <a:gd name="connsiteX3" fmla="*/ 0 w 1907466"/>
                <a:gd name="connsiteY3" fmla="*/ 11064412 h 11064412"/>
                <a:gd name="connsiteX0" fmla="*/ 1654910 w 1836324"/>
                <a:gd name="connsiteY0" fmla="*/ 9004694 h 9004694"/>
                <a:gd name="connsiteX1" fmla="*/ 1836324 w 1836324"/>
                <a:gd name="connsiteY1" fmla="*/ 0 h 9004694"/>
                <a:gd name="connsiteX2" fmla="*/ 0 w 1836324"/>
                <a:gd name="connsiteY2" fmla="*/ 5106384 h 9004694"/>
                <a:gd name="connsiteX3" fmla="*/ 1654910 w 1836324"/>
                <a:gd name="connsiteY3" fmla="*/ 9004694 h 9004694"/>
                <a:gd name="connsiteX0" fmla="*/ 1342197 w 1836324"/>
                <a:gd name="connsiteY0" fmla="*/ 9425312 h 9425312"/>
                <a:gd name="connsiteX1" fmla="*/ 1836324 w 1836324"/>
                <a:gd name="connsiteY1" fmla="*/ 0 h 9425312"/>
                <a:gd name="connsiteX2" fmla="*/ 0 w 1836324"/>
                <a:gd name="connsiteY2" fmla="*/ 5106384 h 9425312"/>
                <a:gd name="connsiteX3" fmla="*/ 1342197 w 1836324"/>
                <a:gd name="connsiteY3" fmla="*/ 9425312 h 942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324" h="9425312">
                  <a:moveTo>
                    <a:pt x="1342197" y="9425312"/>
                  </a:moveTo>
                  <a:lnTo>
                    <a:pt x="1836324" y="0"/>
                  </a:lnTo>
                  <a:lnTo>
                    <a:pt x="0" y="5106384"/>
                  </a:lnTo>
                  <a:lnTo>
                    <a:pt x="1342197" y="9425312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073591" y="3360608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onsolas" panose="020B0609020204030204" pitchFamily="49" charset="0"/>
              </a:rPr>
              <a:t>Мы предлагаем: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174" y="28643"/>
            <a:ext cx="6569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производителей аппаратуры, желающих разрабатывать свои алгоритмы, создан узел управления счетчиком МПН-07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73" y="28643"/>
            <a:ext cx="4742610" cy="333340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42" y="3627948"/>
            <a:ext cx="6047105" cy="30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6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/>
          <a:stretch/>
        </p:blipFill>
        <p:spPr>
          <a:xfrm>
            <a:off x="-25400" y="-12700"/>
            <a:ext cx="6110292" cy="687705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501900" y="-614414"/>
            <a:ext cx="9689102" cy="8054148"/>
            <a:chOff x="2501900" y="-614414"/>
            <a:chExt cx="9689102" cy="8054148"/>
          </a:xfrm>
        </p:grpSpPr>
        <p:sp>
          <p:nvSpPr>
            <p:cNvPr id="6" name="Трапеция 5"/>
            <p:cNvSpPr/>
            <p:nvPr/>
          </p:nvSpPr>
          <p:spPr>
            <a:xfrm>
              <a:off x="5409073" y="-6351"/>
              <a:ext cx="6781929" cy="6864351"/>
            </a:xfrm>
            <a:custGeom>
              <a:avLst/>
              <a:gdLst>
                <a:gd name="connsiteX0" fmla="*/ 0 w 8200664"/>
                <a:gd name="connsiteY0" fmla="*/ 6858001 h 6858001"/>
                <a:gd name="connsiteX1" fmla="*/ 1714500 w 8200664"/>
                <a:gd name="connsiteY1" fmla="*/ 0 h 6858001"/>
                <a:gd name="connsiteX2" fmla="*/ 6486164 w 8200664"/>
                <a:gd name="connsiteY2" fmla="*/ 0 h 6858001"/>
                <a:gd name="connsiteX3" fmla="*/ 8200664 w 8200664"/>
                <a:gd name="connsiteY3" fmla="*/ 6858001 h 6858001"/>
                <a:gd name="connsiteX4" fmla="*/ 0 w 8200664"/>
                <a:gd name="connsiteY4" fmla="*/ 6858001 h 6858001"/>
                <a:gd name="connsiteX0" fmla="*/ 0 w 8200664"/>
                <a:gd name="connsiteY0" fmla="*/ 6858001 h 6858001"/>
                <a:gd name="connsiteX1" fmla="*/ 1714500 w 8200664"/>
                <a:gd name="connsiteY1" fmla="*/ 0 h 6858001"/>
                <a:gd name="connsiteX2" fmla="*/ 4682764 w 8200664"/>
                <a:gd name="connsiteY2" fmla="*/ 19050 h 6858001"/>
                <a:gd name="connsiteX3" fmla="*/ 8200664 w 8200664"/>
                <a:gd name="connsiteY3" fmla="*/ 6858001 h 6858001"/>
                <a:gd name="connsiteX4" fmla="*/ 0 w 8200664"/>
                <a:gd name="connsiteY4" fmla="*/ 6858001 h 6858001"/>
                <a:gd name="connsiteX0" fmla="*/ 0 w 8200664"/>
                <a:gd name="connsiteY0" fmla="*/ 6858001 h 6858001"/>
                <a:gd name="connsiteX1" fmla="*/ 1714500 w 8200664"/>
                <a:gd name="connsiteY1" fmla="*/ 0 h 6858001"/>
                <a:gd name="connsiteX2" fmla="*/ 5762264 w 8200664"/>
                <a:gd name="connsiteY2" fmla="*/ 0 h 6858001"/>
                <a:gd name="connsiteX3" fmla="*/ 8200664 w 8200664"/>
                <a:gd name="connsiteY3" fmla="*/ 6858001 h 6858001"/>
                <a:gd name="connsiteX4" fmla="*/ 0 w 8200664"/>
                <a:gd name="connsiteY4" fmla="*/ 6858001 h 6858001"/>
                <a:gd name="connsiteX0" fmla="*/ 0 w 5901964"/>
                <a:gd name="connsiteY0" fmla="*/ 6858001 h 6915151"/>
                <a:gd name="connsiteX1" fmla="*/ 1714500 w 5901964"/>
                <a:gd name="connsiteY1" fmla="*/ 0 h 6915151"/>
                <a:gd name="connsiteX2" fmla="*/ 5762264 w 5901964"/>
                <a:gd name="connsiteY2" fmla="*/ 0 h 6915151"/>
                <a:gd name="connsiteX3" fmla="*/ 5901964 w 5901964"/>
                <a:gd name="connsiteY3" fmla="*/ 6915151 h 6915151"/>
                <a:gd name="connsiteX4" fmla="*/ 0 w 5901964"/>
                <a:gd name="connsiteY4" fmla="*/ 6858001 h 6915151"/>
                <a:gd name="connsiteX0" fmla="*/ 0 w 5762264"/>
                <a:gd name="connsiteY0" fmla="*/ 6858001 h 6946901"/>
                <a:gd name="connsiteX1" fmla="*/ 1714500 w 5762264"/>
                <a:gd name="connsiteY1" fmla="*/ 0 h 6946901"/>
                <a:gd name="connsiteX2" fmla="*/ 5762264 w 5762264"/>
                <a:gd name="connsiteY2" fmla="*/ 0 h 6946901"/>
                <a:gd name="connsiteX3" fmla="*/ 5686064 w 5762264"/>
                <a:gd name="connsiteY3" fmla="*/ 6946901 h 6946901"/>
                <a:gd name="connsiteX4" fmla="*/ 0 w 5762264"/>
                <a:gd name="connsiteY4" fmla="*/ 6858001 h 6946901"/>
                <a:gd name="connsiteX0" fmla="*/ 0 w 5806714"/>
                <a:gd name="connsiteY0" fmla="*/ 6858001 h 6858001"/>
                <a:gd name="connsiteX1" fmla="*/ 1714500 w 5806714"/>
                <a:gd name="connsiteY1" fmla="*/ 0 h 6858001"/>
                <a:gd name="connsiteX2" fmla="*/ 5762264 w 5806714"/>
                <a:gd name="connsiteY2" fmla="*/ 0 h 6858001"/>
                <a:gd name="connsiteX3" fmla="*/ 5806714 w 5806714"/>
                <a:gd name="connsiteY3" fmla="*/ 6851651 h 6858001"/>
                <a:gd name="connsiteX4" fmla="*/ 0 w 5806714"/>
                <a:gd name="connsiteY4" fmla="*/ 6858001 h 6858001"/>
                <a:gd name="connsiteX0" fmla="*/ 0 w 5825764"/>
                <a:gd name="connsiteY0" fmla="*/ 6832601 h 6851651"/>
                <a:gd name="connsiteX1" fmla="*/ 1733550 w 5825764"/>
                <a:gd name="connsiteY1" fmla="*/ 0 h 6851651"/>
                <a:gd name="connsiteX2" fmla="*/ 5781314 w 5825764"/>
                <a:gd name="connsiteY2" fmla="*/ 0 h 6851651"/>
                <a:gd name="connsiteX3" fmla="*/ 5825764 w 5825764"/>
                <a:gd name="connsiteY3" fmla="*/ 6851651 h 6851651"/>
                <a:gd name="connsiteX4" fmla="*/ 0 w 5825764"/>
                <a:gd name="connsiteY4" fmla="*/ 6832601 h 6851651"/>
                <a:gd name="connsiteX0" fmla="*/ 0 w 5819414"/>
                <a:gd name="connsiteY0" fmla="*/ 6864351 h 6864351"/>
                <a:gd name="connsiteX1" fmla="*/ 1727200 w 5819414"/>
                <a:gd name="connsiteY1" fmla="*/ 0 h 6864351"/>
                <a:gd name="connsiteX2" fmla="*/ 5774964 w 5819414"/>
                <a:gd name="connsiteY2" fmla="*/ 0 h 6864351"/>
                <a:gd name="connsiteX3" fmla="*/ 5819414 w 5819414"/>
                <a:gd name="connsiteY3" fmla="*/ 6851651 h 6864351"/>
                <a:gd name="connsiteX4" fmla="*/ 0 w 5819414"/>
                <a:gd name="connsiteY4" fmla="*/ 6864351 h 6864351"/>
                <a:gd name="connsiteX0" fmla="*/ 0 w 5819414"/>
                <a:gd name="connsiteY0" fmla="*/ 6864351 h 6864351"/>
                <a:gd name="connsiteX1" fmla="*/ 1727200 w 5819414"/>
                <a:gd name="connsiteY1" fmla="*/ 0 h 6864351"/>
                <a:gd name="connsiteX2" fmla="*/ 5818548 w 5819414"/>
                <a:gd name="connsiteY2" fmla="*/ 6350 h 6864351"/>
                <a:gd name="connsiteX3" fmla="*/ 5819414 w 5819414"/>
                <a:gd name="connsiteY3" fmla="*/ 6851651 h 6864351"/>
                <a:gd name="connsiteX4" fmla="*/ 0 w 5819414"/>
                <a:gd name="connsiteY4" fmla="*/ 6864351 h 6864351"/>
                <a:gd name="connsiteX0" fmla="*/ 0 w 5818559"/>
                <a:gd name="connsiteY0" fmla="*/ 6864351 h 6864351"/>
                <a:gd name="connsiteX1" fmla="*/ 1727200 w 5818559"/>
                <a:gd name="connsiteY1" fmla="*/ 0 h 6864351"/>
                <a:gd name="connsiteX2" fmla="*/ 5818548 w 5818559"/>
                <a:gd name="connsiteY2" fmla="*/ 6350 h 6864351"/>
                <a:gd name="connsiteX3" fmla="*/ 5813966 w 5818559"/>
                <a:gd name="connsiteY3" fmla="*/ 6858001 h 6864351"/>
                <a:gd name="connsiteX4" fmla="*/ 0 w 5818559"/>
                <a:gd name="connsiteY4" fmla="*/ 6864351 h 686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559" h="6864351">
                  <a:moveTo>
                    <a:pt x="0" y="6864351"/>
                  </a:moveTo>
                  <a:lnTo>
                    <a:pt x="1727200" y="0"/>
                  </a:lnTo>
                  <a:lnTo>
                    <a:pt x="5818548" y="6350"/>
                  </a:lnTo>
                  <a:cubicBezTo>
                    <a:pt x="5818837" y="2288117"/>
                    <a:pt x="5813677" y="4576234"/>
                    <a:pt x="5813966" y="6858001"/>
                  </a:cubicBezTo>
                  <a:lnTo>
                    <a:pt x="0" y="6864351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2501900" y="0"/>
              <a:ext cx="4927600" cy="6864350"/>
            </a:xfrm>
            <a:custGeom>
              <a:avLst/>
              <a:gdLst>
                <a:gd name="connsiteX0" fmla="*/ 0 w 2387600"/>
                <a:gd name="connsiteY0" fmla="*/ 5080000 h 5080000"/>
                <a:gd name="connsiteX1" fmla="*/ 596900 w 2387600"/>
                <a:gd name="connsiteY1" fmla="*/ 0 h 5080000"/>
                <a:gd name="connsiteX2" fmla="*/ 1790700 w 2387600"/>
                <a:gd name="connsiteY2" fmla="*/ 0 h 5080000"/>
                <a:gd name="connsiteX3" fmla="*/ 2387600 w 2387600"/>
                <a:gd name="connsiteY3" fmla="*/ 5080000 h 5080000"/>
                <a:gd name="connsiteX4" fmla="*/ 0 w 2387600"/>
                <a:gd name="connsiteY4" fmla="*/ 5080000 h 5080000"/>
                <a:gd name="connsiteX0" fmla="*/ 0 w 5200650"/>
                <a:gd name="connsiteY0" fmla="*/ 6654800 h 6654800"/>
                <a:gd name="connsiteX1" fmla="*/ 596900 w 5200650"/>
                <a:gd name="connsiteY1" fmla="*/ 1574800 h 6654800"/>
                <a:gd name="connsiteX2" fmla="*/ 5200650 w 5200650"/>
                <a:gd name="connsiteY2" fmla="*/ 0 h 6654800"/>
                <a:gd name="connsiteX3" fmla="*/ 2387600 w 5200650"/>
                <a:gd name="connsiteY3" fmla="*/ 6654800 h 6654800"/>
                <a:gd name="connsiteX4" fmla="*/ 0 w 5200650"/>
                <a:gd name="connsiteY4" fmla="*/ 6654800 h 6654800"/>
                <a:gd name="connsiteX0" fmla="*/ 0 w 5200650"/>
                <a:gd name="connsiteY0" fmla="*/ 6654800 h 6889750"/>
                <a:gd name="connsiteX1" fmla="*/ 596900 w 5200650"/>
                <a:gd name="connsiteY1" fmla="*/ 1574800 h 6889750"/>
                <a:gd name="connsiteX2" fmla="*/ 5200650 w 5200650"/>
                <a:gd name="connsiteY2" fmla="*/ 0 h 6889750"/>
                <a:gd name="connsiteX3" fmla="*/ 3467100 w 5200650"/>
                <a:gd name="connsiteY3" fmla="*/ 6889750 h 6889750"/>
                <a:gd name="connsiteX4" fmla="*/ 0 w 5200650"/>
                <a:gd name="connsiteY4" fmla="*/ 6654800 h 6889750"/>
                <a:gd name="connsiteX0" fmla="*/ 0 w 5410200"/>
                <a:gd name="connsiteY0" fmla="*/ 6604000 h 6838950"/>
                <a:gd name="connsiteX1" fmla="*/ 596900 w 5410200"/>
                <a:gd name="connsiteY1" fmla="*/ 1524000 h 6838950"/>
                <a:gd name="connsiteX2" fmla="*/ 5410200 w 5410200"/>
                <a:gd name="connsiteY2" fmla="*/ 0 h 6838950"/>
                <a:gd name="connsiteX3" fmla="*/ 3467100 w 5410200"/>
                <a:gd name="connsiteY3" fmla="*/ 6838950 h 6838950"/>
                <a:gd name="connsiteX4" fmla="*/ 0 w 5410200"/>
                <a:gd name="connsiteY4" fmla="*/ 6604000 h 6838950"/>
                <a:gd name="connsiteX0" fmla="*/ 0 w 5429250"/>
                <a:gd name="connsiteY0" fmla="*/ 6604000 h 6838950"/>
                <a:gd name="connsiteX1" fmla="*/ 596900 w 5429250"/>
                <a:gd name="connsiteY1" fmla="*/ 1524000 h 6838950"/>
                <a:gd name="connsiteX2" fmla="*/ 5429250 w 5429250"/>
                <a:gd name="connsiteY2" fmla="*/ 0 h 6838950"/>
                <a:gd name="connsiteX3" fmla="*/ 3467100 w 5429250"/>
                <a:gd name="connsiteY3" fmla="*/ 6838950 h 6838950"/>
                <a:gd name="connsiteX4" fmla="*/ 0 w 5429250"/>
                <a:gd name="connsiteY4" fmla="*/ 6604000 h 6838950"/>
                <a:gd name="connsiteX0" fmla="*/ 0 w 5486400"/>
                <a:gd name="connsiteY0" fmla="*/ 6623050 h 6858000"/>
                <a:gd name="connsiteX1" fmla="*/ 596900 w 5486400"/>
                <a:gd name="connsiteY1" fmla="*/ 1543050 h 6858000"/>
                <a:gd name="connsiteX2" fmla="*/ 5486400 w 5486400"/>
                <a:gd name="connsiteY2" fmla="*/ 0 h 6858000"/>
                <a:gd name="connsiteX3" fmla="*/ 3467100 w 5486400"/>
                <a:gd name="connsiteY3" fmla="*/ 6858000 h 6858000"/>
                <a:gd name="connsiteX4" fmla="*/ 0 w 5486400"/>
                <a:gd name="connsiteY4" fmla="*/ 6623050 h 6858000"/>
                <a:gd name="connsiteX0" fmla="*/ 0 w 4927600"/>
                <a:gd name="connsiteY0" fmla="*/ 6864350 h 6864350"/>
                <a:gd name="connsiteX1" fmla="*/ 38100 w 4927600"/>
                <a:gd name="connsiteY1" fmla="*/ 1543050 h 6864350"/>
                <a:gd name="connsiteX2" fmla="*/ 4927600 w 4927600"/>
                <a:gd name="connsiteY2" fmla="*/ 0 h 6864350"/>
                <a:gd name="connsiteX3" fmla="*/ 2908300 w 4927600"/>
                <a:gd name="connsiteY3" fmla="*/ 6858000 h 6864350"/>
                <a:gd name="connsiteX4" fmla="*/ 0 w 4927600"/>
                <a:gd name="connsiteY4" fmla="*/ 6864350 h 6864350"/>
                <a:gd name="connsiteX0" fmla="*/ 0 w 4927600"/>
                <a:gd name="connsiteY0" fmla="*/ 6864350 h 6864350"/>
                <a:gd name="connsiteX1" fmla="*/ 4921250 w 4927600"/>
                <a:gd name="connsiteY1" fmla="*/ 0 h 6864350"/>
                <a:gd name="connsiteX2" fmla="*/ 4927600 w 4927600"/>
                <a:gd name="connsiteY2" fmla="*/ 0 h 6864350"/>
                <a:gd name="connsiteX3" fmla="*/ 2908300 w 4927600"/>
                <a:gd name="connsiteY3" fmla="*/ 6858000 h 6864350"/>
                <a:gd name="connsiteX4" fmla="*/ 0 w 4927600"/>
                <a:gd name="connsiteY4" fmla="*/ 6864350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6864350">
                  <a:moveTo>
                    <a:pt x="0" y="6864350"/>
                  </a:moveTo>
                  <a:lnTo>
                    <a:pt x="4921250" y="0"/>
                  </a:lnTo>
                  <a:lnTo>
                    <a:pt x="4927600" y="0"/>
                  </a:lnTo>
                  <a:lnTo>
                    <a:pt x="2908300" y="6858000"/>
                  </a:lnTo>
                  <a:lnTo>
                    <a:pt x="0" y="6864350"/>
                  </a:lnTo>
                  <a:close/>
                </a:path>
              </a:pathLst>
            </a:custGeom>
            <a:solidFill>
              <a:srgbClr val="5B9BD5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1941518">
              <a:off x="3762815" y="-614414"/>
              <a:ext cx="2407173" cy="8054148"/>
            </a:xfrm>
            <a:custGeom>
              <a:avLst/>
              <a:gdLst>
                <a:gd name="connsiteX0" fmla="*/ 0 w 3197151"/>
                <a:gd name="connsiteY0" fmla="*/ 7880146 h 7880146"/>
                <a:gd name="connsiteX1" fmla="*/ 2131125 w 3197151"/>
                <a:gd name="connsiteY1" fmla="*/ 0 h 7880146"/>
                <a:gd name="connsiteX2" fmla="*/ 3197151 w 3197151"/>
                <a:gd name="connsiteY2" fmla="*/ 7880146 h 7880146"/>
                <a:gd name="connsiteX3" fmla="*/ 0 w 3197151"/>
                <a:gd name="connsiteY3" fmla="*/ 7880146 h 7880146"/>
                <a:gd name="connsiteX0" fmla="*/ 0 w 3197151"/>
                <a:gd name="connsiteY0" fmla="*/ 7890983 h 7890983"/>
                <a:gd name="connsiteX1" fmla="*/ 2432558 w 3197151"/>
                <a:gd name="connsiteY1" fmla="*/ 0 h 7890983"/>
                <a:gd name="connsiteX2" fmla="*/ 3197151 w 3197151"/>
                <a:gd name="connsiteY2" fmla="*/ 7890983 h 7890983"/>
                <a:gd name="connsiteX3" fmla="*/ 0 w 3197151"/>
                <a:gd name="connsiteY3" fmla="*/ 7890983 h 7890983"/>
                <a:gd name="connsiteX0" fmla="*/ 0 w 3197151"/>
                <a:gd name="connsiteY0" fmla="*/ 7886201 h 7886201"/>
                <a:gd name="connsiteX1" fmla="*/ 2418690 w 3197151"/>
                <a:gd name="connsiteY1" fmla="*/ 0 h 7886201"/>
                <a:gd name="connsiteX2" fmla="*/ 3197151 w 3197151"/>
                <a:gd name="connsiteY2" fmla="*/ 7886201 h 7886201"/>
                <a:gd name="connsiteX3" fmla="*/ 0 w 3197151"/>
                <a:gd name="connsiteY3" fmla="*/ 7886201 h 7886201"/>
                <a:gd name="connsiteX0" fmla="*/ 0 w 3197151"/>
                <a:gd name="connsiteY0" fmla="*/ 7886200 h 7886200"/>
                <a:gd name="connsiteX1" fmla="*/ 2418690 w 3197151"/>
                <a:gd name="connsiteY1" fmla="*/ 0 h 7886200"/>
                <a:gd name="connsiteX2" fmla="*/ 3197151 w 3197151"/>
                <a:gd name="connsiteY2" fmla="*/ 7886200 h 7886200"/>
                <a:gd name="connsiteX3" fmla="*/ 0 w 3197151"/>
                <a:gd name="connsiteY3" fmla="*/ 7886200 h 7886200"/>
                <a:gd name="connsiteX0" fmla="*/ 0 w 3192051"/>
                <a:gd name="connsiteY0" fmla="*/ 8080992 h 8080992"/>
                <a:gd name="connsiteX1" fmla="*/ 2413590 w 3192051"/>
                <a:gd name="connsiteY1" fmla="*/ 0 h 8080992"/>
                <a:gd name="connsiteX2" fmla="*/ 3192051 w 3192051"/>
                <a:gd name="connsiteY2" fmla="*/ 7886200 h 8080992"/>
                <a:gd name="connsiteX3" fmla="*/ 0 w 3192051"/>
                <a:gd name="connsiteY3" fmla="*/ 8080992 h 8080992"/>
                <a:gd name="connsiteX0" fmla="*/ 0 w 2413590"/>
                <a:gd name="connsiteY0" fmla="*/ 8080992 h 8080992"/>
                <a:gd name="connsiteX1" fmla="*/ 2413590 w 2413590"/>
                <a:gd name="connsiteY1" fmla="*/ 0 h 8080992"/>
                <a:gd name="connsiteX2" fmla="*/ 1928297 w 2413590"/>
                <a:gd name="connsiteY2" fmla="*/ 7401285 h 8080992"/>
                <a:gd name="connsiteX3" fmla="*/ 0 w 2413590"/>
                <a:gd name="connsiteY3" fmla="*/ 8080992 h 8080992"/>
                <a:gd name="connsiteX0" fmla="*/ 0 w 2409794"/>
                <a:gd name="connsiteY0" fmla="*/ 8059532 h 8059532"/>
                <a:gd name="connsiteX1" fmla="*/ 2409794 w 2409794"/>
                <a:gd name="connsiteY1" fmla="*/ 0 h 8059532"/>
                <a:gd name="connsiteX2" fmla="*/ 1928297 w 2409794"/>
                <a:gd name="connsiteY2" fmla="*/ 7379825 h 8059532"/>
                <a:gd name="connsiteX3" fmla="*/ 0 w 2409794"/>
                <a:gd name="connsiteY3" fmla="*/ 8059532 h 8059532"/>
                <a:gd name="connsiteX0" fmla="*/ 0 w 2406483"/>
                <a:gd name="connsiteY0" fmla="*/ 8056150 h 8056150"/>
                <a:gd name="connsiteX1" fmla="*/ 2406483 w 2406483"/>
                <a:gd name="connsiteY1" fmla="*/ 0 h 8056150"/>
                <a:gd name="connsiteX2" fmla="*/ 1928297 w 2406483"/>
                <a:gd name="connsiteY2" fmla="*/ 7376443 h 8056150"/>
                <a:gd name="connsiteX3" fmla="*/ 0 w 2406483"/>
                <a:gd name="connsiteY3" fmla="*/ 8056150 h 8056150"/>
                <a:gd name="connsiteX0" fmla="*/ 0 w 2417869"/>
                <a:gd name="connsiteY0" fmla="*/ 8055598 h 8055598"/>
                <a:gd name="connsiteX1" fmla="*/ 2417869 w 2417869"/>
                <a:gd name="connsiteY1" fmla="*/ 0 h 8055598"/>
                <a:gd name="connsiteX2" fmla="*/ 1928297 w 2417869"/>
                <a:gd name="connsiteY2" fmla="*/ 7375891 h 8055598"/>
                <a:gd name="connsiteX3" fmla="*/ 0 w 2417869"/>
                <a:gd name="connsiteY3" fmla="*/ 8055598 h 8055598"/>
                <a:gd name="connsiteX0" fmla="*/ 0 w 2412486"/>
                <a:gd name="connsiteY0" fmla="*/ 8058219 h 8058219"/>
                <a:gd name="connsiteX1" fmla="*/ 2412486 w 2412486"/>
                <a:gd name="connsiteY1" fmla="*/ 0 h 8058219"/>
                <a:gd name="connsiteX2" fmla="*/ 1928297 w 2412486"/>
                <a:gd name="connsiteY2" fmla="*/ 7378512 h 8058219"/>
                <a:gd name="connsiteX3" fmla="*/ 0 w 2412486"/>
                <a:gd name="connsiteY3" fmla="*/ 8058219 h 8058219"/>
                <a:gd name="connsiteX0" fmla="*/ 0 w 2397720"/>
                <a:gd name="connsiteY0" fmla="*/ 8062083 h 8062083"/>
                <a:gd name="connsiteX1" fmla="*/ 2397720 w 2397720"/>
                <a:gd name="connsiteY1" fmla="*/ 0 h 8062083"/>
                <a:gd name="connsiteX2" fmla="*/ 1913531 w 2397720"/>
                <a:gd name="connsiteY2" fmla="*/ 7378512 h 8062083"/>
                <a:gd name="connsiteX3" fmla="*/ 0 w 2397720"/>
                <a:gd name="connsiteY3" fmla="*/ 8062083 h 8062083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2984 w 2407173"/>
                <a:gd name="connsiteY2" fmla="*/ 7378512 h 8054148"/>
                <a:gd name="connsiteX3" fmla="*/ 0 w 2407173"/>
                <a:gd name="connsiteY3" fmla="*/ 8054148 h 8054148"/>
                <a:gd name="connsiteX0" fmla="*/ 0 w 2407173"/>
                <a:gd name="connsiteY0" fmla="*/ 8054148 h 8054148"/>
                <a:gd name="connsiteX1" fmla="*/ 2407173 w 2407173"/>
                <a:gd name="connsiteY1" fmla="*/ 0 h 8054148"/>
                <a:gd name="connsiteX2" fmla="*/ 1929815 w 2407173"/>
                <a:gd name="connsiteY2" fmla="*/ 7391828 h 8054148"/>
                <a:gd name="connsiteX3" fmla="*/ 0 w 2407173"/>
                <a:gd name="connsiteY3" fmla="*/ 8054148 h 805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7173" h="8054148">
                  <a:moveTo>
                    <a:pt x="0" y="8054148"/>
                  </a:moveTo>
                  <a:lnTo>
                    <a:pt x="2407173" y="0"/>
                  </a:lnTo>
                  <a:lnTo>
                    <a:pt x="1929815" y="7391828"/>
                  </a:lnTo>
                  <a:lnTo>
                    <a:pt x="0" y="8054148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515792" y="1943101"/>
              <a:ext cx="3587750" cy="4927600"/>
            </a:xfrm>
            <a:custGeom>
              <a:avLst/>
              <a:gdLst>
                <a:gd name="connsiteX0" fmla="*/ 0 w 1600200"/>
                <a:gd name="connsiteY0" fmla="*/ 2413000 h 2413000"/>
                <a:gd name="connsiteX1" fmla="*/ 800100 w 1600200"/>
                <a:gd name="connsiteY1" fmla="*/ 0 h 2413000"/>
                <a:gd name="connsiteX2" fmla="*/ 1600200 w 1600200"/>
                <a:gd name="connsiteY2" fmla="*/ 2413000 h 2413000"/>
                <a:gd name="connsiteX3" fmla="*/ 0 w 1600200"/>
                <a:gd name="connsiteY3" fmla="*/ 2413000 h 2413000"/>
                <a:gd name="connsiteX0" fmla="*/ 0 w 3517900"/>
                <a:gd name="connsiteY0" fmla="*/ 4927600 h 4927600"/>
                <a:gd name="connsiteX1" fmla="*/ 3517900 w 3517900"/>
                <a:gd name="connsiteY1" fmla="*/ 0 h 4927600"/>
                <a:gd name="connsiteX2" fmla="*/ 1600200 w 3517900"/>
                <a:gd name="connsiteY2" fmla="*/ 4927600 h 4927600"/>
                <a:gd name="connsiteX3" fmla="*/ 0 w 3517900"/>
                <a:gd name="connsiteY3" fmla="*/ 4927600 h 4927600"/>
                <a:gd name="connsiteX0" fmla="*/ 0 w 3587750"/>
                <a:gd name="connsiteY0" fmla="*/ 4927600 h 4927600"/>
                <a:gd name="connsiteX1" fmla="*/ 3517900 w 3587750"/>
                <a:gd name="connsiteY1" fmla="*/ 0 h 4927600"/>
                <a:gd name="connsiteX2" fmla="*/ 3587750 w 3587750"/>
                <a:gd name="connsiteY2" fmla="*/ 1314450 h 4927600"/>
                <a:gd name="connsiteX3" fmla="*/ 0 w 3587750"/>
                <a:gd name="connsiteY3" fmla="*/ 4927600 h 4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7750" h="4927600">
                  <a:moveTo>
                    <a:pt x="0" y="4927600"/>
                  </a:moveTo>
                  <a:lnTo>
                    <a:pt x="3517900" y="0"/>
                  </a:lnTo>
                  <a:lnTo>
                    <a:pt x="3587750" y="1314450"/>
                  </a:lnTo>
                  <a:lnTo>
                    <a:pt x="0" y="492760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46900" y="2012950"/>
            <a:ext cx="559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nsolas" panose="020B0609020204030204" pitchFamily="49" charset="0"/>
              </a:rPr>
              <a:t>СПАСИБО ЗА ВНИМАНИЕ</a:t>
            </a:r>
            <a:r>
              <a:rPr lang="ru-RU" sz="36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!</a:t>
            </a:r>
            <a:endParaRPr lang="ru-RU" sz="36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286471" y="185153"/>
            <a:ext cx="682745" cy="492341"/>
            <a:chOff x="3261898" y="2848736"/>
            <a:chExt cx="682745" cy="492341"/>
          </a:xfrm>
        </p:grpSpPr>
        <p:sp>
          <p:nvSpPr>
            <p:cNvPr id="13" name="Шестиугольник 12"/>
            <p:cNvSpPr/>
            <p:nvPr/>
          </p:nvSpPr>
          <p:spPr>
            <a:xfrm rot="5400000">
              <a:off x="3250687" y="2863826"/>
              <a:ext cx="488462" cy="466040"/>
            </a:xfrm>
            <a:prstGeom prst="hexagon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Шестиугольник 14"/>
            <p:cNvSpPr/>
            <p:nvPr/>
          </p:nvSpPr>
          <p:spPr>
            <a:xfrm rot="5400000">
              <a:off x="3443945" y="2859947"/>
              <a:ext cx="488462" cy="46604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49" b="86301" l="2913" r="9611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1899" y="2876062"/>
              <a:ext cx="682744" cy="46113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6413500" y="3304278"/>
            <a:ext cx="5645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onsolas" panose="020B0609020204030204" pitchFamily="49" charset="0"/>
              </a:rPr>
              <a:t>Адрес: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onsolas" panose="020B0609020204030204" pitchFamily="49" charset="0"/>
              </a:rPr>
              <a:t>124482, г. Москва, г. Зеленоград, </a:t>
            </a:r>
            <a:r>
              <a:rPr lang="ru-RU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Савёлкинский</a:t>
            </a:r>
            <a:r>
              <a:rPr lang="ru-RU" sz="2000" dirty="0">
                <a:solidFill>
                  <a:schemeClr val="bg1"/>
                </a:solidFill>
                <a:latin typeface="Consolas" panose="020B0609020204030204" pitchFamily="49" charset="0"/>
              </a:rPr>
              <a:t> проезд, д. 4, офис 812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onsolas" panose="020B0609020204030204" pitchFamily="49" charset="0"/>
              </a:rPr>
              <a:t>тел/факс: +7 (495) 228-07-83/84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onsolas" panose="020B0609020204030204" pitchFamily="49" charset="0"/>
              </a:rPr>
              <a:t>e-</a:t>
            </a:r>
            <a:r>
              <a:rPr lang="ru-RU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mail</a:t>
            </a:r>
            <a:r>
              <a:rPr lang="ru-RU" sz="2000" dirty="0">
                <a:solidFill>
                  <a:schemeClr val="bg1"/>
                </a:solidFill>
                <a:latin typeface="Consolas" panose="020B0609020204030204" pitchFamily="49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info@soft-exp.com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www.soft-exp.com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442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"Электронная Москва"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Немерюка А.А.</dc:creator>
  <cp:lastModifiedBy>Федоренко Василий Васильевич</cp:lastModifiedBy>
  <cp:revision>41</cp:revision>
  <dcterms:created xsi:type="dcterms:W3CDTF">2019-08-28T13:48:59Z</dcterms:created>
  <dcterms:modified xsi:type="dcterms:W3CDTF">2019-10-20T13:39:36Z</dcterms:modified>
</cp:coreProperties>
</file>